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07"/>
  </p:notesMasterIdLst>
  <p:sldIdLst>
    <p:sldId id="279" r:id="rId2"/>
    <p:sldId id="298" r:id="rId3"/>
    <p:sldId id="344" r:id="rId4"/>
    <p:sldId id="375" r:id="rId5"/>
    <p:sldId id="474" r:id="rId6"/>
    <p:sldId id="485" r:id="rId7"/>
    <p:sldId id="486" r:id="rId8"/>
    <p:sldId id="517" r:id="rId9"/>
    <p:sldId id="487" r:id="rId10"/>
    <p:sldId id="518" r:id="rId11"/>
    <p:sldId id="519" r:id="rId12"/>
    <p:sldId id="488" r:id="rId13"/>
    <p:sldId id="524" r:id="rId14"/>
    <p:sldId id="489" r:id="rId15"/>
    <p:sldId id="521" r:id="rId16"/>
    <p:sldId id="522" r:id="rId17"/>
    <p:sldId id="491" r:id="rId18"/>
    <p:sldId id="525" r:id="rId19"/>
    <p:sldId id="492" r:id="rId20"/>
    <p:sldId id="523" r:id="rId21"/>
    <p:sldId id="509" r:id="rId22"/>
    <p:sldId id="526" r:id="rId23"/>
    <p:sldId id="513" r:id="rId24"/>
    <p:sldId id="510" r:id="rId25"/>
    <p:sldId id="609" r:id="rId26"/>
    <p:sldId id="527" r:id="rId27"/>
    <p:sldId id="528" r:id="rId28"/>
    <p:sldId id="529" r:id="rId29"/>
    <p:sldId id="530" r:id="rId30"/>
    <p:sldId id="531" r:id="rId31"/>
    <p:sldId id="532" r:id="rId32"/>
    <p:sldId id="533" r:id="rId33"/>
    <p:sldId id="537" r:id="rId34"/>
    <p:sldId id="534" r:id="rId35"/>
    <p:sldId id="538" r:id="rId36"/>
    <p:sldId id="539" r:id="rId37"/>
    <p:sldId id="540" r:id="rId38"/>
    <p:sldId id="541" r:id="rId39"/>
    <p:sldId id="542" r:id="rId40"/>
    <p:sldId id="543" r:id="rId41"/>
    <p:sldId id="544" r:id="rId42"/>
    <p:sldId id="545" r:id="rId43"/>
    <p:sldId id="546" r:id="rId44"/>
    <p:sldId id="547" r:id="rId45"/>
    <p:sldId id="548" r:id="rId46"/>
    <p:sldId id="549" r:id="rId47"/>
    <p:sldId id="550" r:id="rId48"/>
    <p:sldId id="551" r:id="rId49"/>
    <p:sldId id="552" r:id="rId50"/>
    <p:sldId id="553" r:id="rId51"/>
    <p:sldId id="554" r:id="rId52"/>
    <p:sldId id="555" r:id="rId53"/>
    <p:sldId id="556" r:id="rId54"/>
    <p:sldId id="557" r:id="rId55"/>
    <p:sldId id="558" r:id="rId56"/>
    <p:sldId id="559" r:id="rId57"/>
    <p:sldId id="560" r:id="rId58"/>
    <p:sldId id="561" r:id="rId59"/>
    <p:sldId id="562" r:id="rId60"/>
    <p:sldId id="563" r:id="rId61"/>
    <p:sldId id="564" r:id="rId62"/>
    <p:sldId id="565" r:id="rId63"/>
    <p:sldId id="566" r:id="rId64"/>
    <p:sldId id="567" r:id="rId65"/>
    <p:sldId id="568" r:id="rId66"/>
    <p:sldId id="569" r:id="rId67"/>
    <p:sldId id="570" r:id="rId68"/>
    <p:sldId id="571" r:id="rId69"/>
    <p:sldId id="572" r:id="rId70"/>
    <p:sldId id="573" r:id="rId71"/>
    <p:sldId id="574" r:id="rId72"/>
    <p:sldId id="575" r:id="rId73"/>
    <p:sldId id="576" r:id="rId74"/>
    <p:sldId id="577" r:id="rId75"/>
    <p:sldId id="578" r:id="rId76"/>
    <p:sldId id="579" r:id="rId77"/>
    <p:sldId id="580" r:id="rId78"/>
    <p:sldId id="581" r:id="rId79"/>
    <p:sldId id="582" r:id="rId80"/>
    <p:sldId id="583" r:id="rId81"/>
    <p:sldId id="584" r:id="rId82"/>
    <p:sldId id="585" r:id="rId83"/>
    <p:sldId id="586" r:id="rId84"/>
    <p:sldId id="587" r:id="rId85"/>
    <p:sldId id="588" r:id="rId86"/>
    <p:sldId id="589" r:id="rId87"/>
    <p:sldId id="590" r:id="rId88"/>
    <p:sldId id="591" r:id="rId89"/>
    <p:sldId id="592" r:id="rId90"/>
    <p:sldId id="593" r:id="rId91"/>
    <p:sldId id="594" r:id="rId92"/>
    <p:sldId id="595" r:id="rId93"/>
    <p:sldId id="596" r:id="rId94"/>
    <p:sldId id="597" r:id="rId95"/>
    <p:sldId id="598" r:id="rId96"/>
    <p:sldId id="599" r:id="rId97"/>
    <p:sldId id="600" r:id="rId98"/>
    <p:sldId id="601" r:id="rId99"/>
    <p:sldId id="602" r:id="rId100"/>
    <p:sldId id="603" r:id="rId101"/>
    <p:sldId id="604" r:id="rId102"/>
    <p:sldId id="605" r:id="rId103"/>
    <p:sldId id="606" r:id="rId104"/>
    <p:sldId id="607" r:id="rId105"/>
    <p:sldId id="608" r:id="rId106"/>
  </p:sldIdLst>
  <p:sldSz cx="9144000" cy="5143500" type="screen16x9"/>
  <p:notesSz cx="6858000" cy="9144000"/>
  <p:embeddedFontLst>
    <p:embeddedFont>
      <p:font typeface="B Zar" panose="00000400000000000000" pitchFamily="2" charset="-78"/>
      <p:regular r:id="rId108"/>
      <p:bold r:id="rId109"/>
    </p:embeddedFont>
    <p:embeddedFont>
      <p:font typeface="Calibri" panose="020F0502020204030204" pitchFamily="34" charset="0"/>
      <p:regular r:id="rId110"/>
      <p:bold r:id="rId111"/>
      <p:italic r:id="rId112"/>
      <p:boldItalic r:id="rId113"/>
    </p:embeddedFont>
    <p:embeddedFont>
      <p:font typeface="Calibri Light" panose="020F0302020204030204" pitchFamily="34" charset="0"/>
      <p:regular r:id="rId114"/>
      <p:italic r:id="rId115"/>
    </p:embeddedFont>
    <p:embeddedFont>
      <p:font typeface="IranNastaliq" panose="02020505000000020003" pitchFamily="18" charset="0"/>
      <p:regular r:id="rId116"/>
    </p:embeddedFont>
    <p:embeddedFont>
      <p:font typeface="Sitka Banner" panose="02000505000000020004" pitchFamily="2" charset="0"/>
      <p:regular r:id="rId117"/>
      <p:bold r:id="rId118"/>
      <p:italic r:id="rId119"/>
      <p:boldItalic r:id="rId120"/>
    </p:embeddedFont>
    <p:embeddedFont>
      <p:font typeface="Tw Cen MT" panose="020B0602020104020603" pitchFamily="34" charset="0"/>
      <p:regular r:id="rId121"/>
      <p:bold r:id="rId122"/>
      <p:italic r:id="rId123"/>
      <p:boldItalic r:id="rId124"/>
    </p:embeddedFont>
  </p:embeddedFontLst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F857643-A715-4C0D-B54F-E0A377736EE5}">
          <p14:sldIdLst>
            <p14:sldId id="279"/>
            <p14:sldId id="298"/>
            <p14:sldId id="344"/>
            <p14:sldId id="375"/>
          </p14:sldIdLst>
        </p14:section>
        <p14:section name="سفارش مستقیم خدمات/کالا کارپرداز" id="{482A3839-F163-43A5-9ED0-118DCD506031}">
          <p14:sldIdLst>
            <p14:sldId id="474"/>
            <p14:sldId id="485"/>
            <p14:sldId id="486"/>
            <p14:sldId id="517"/>
            <p14:sldId id="487"/>
            <p14:sldId id="518"/>
            <p14:sldId id="519"/>
            <p14:sldId id="488"/>
            <p14:sldId id="524"/>
            <p14:sldId id="489"/>
            <p14:sldId id="521"/>
            <p14:sldId id="522"/>
            <p14:sldId id="491"/>
            <p14:sldId id="525"/>
            <p14:sldId id="492"/>
            <p14:sldId id="523"/>
            <p14:sldId id="509"/>
            <p14:sldId id="526"/>
            <p14:sldId id="513"/>
            <p14:sldId id="510"/>
            <p14:sldId id="609"/>
            <p14:sldId id="527"/>
            <p14:sldId id="528"/>
            <p14:sldId id="529"/>
            <p14:sldId id="530"/>
            <p14:sldId id="531"/>
          </p14:sldIdLst>
        </p14:section>
        <p14:section name="ناظر-دریافت صورت وضعیت" id="{96614201-6341-4716-B5A7-063B332945F3}">
          <p14:sldIdLst>
            <p14:sldId id="532"/>
          </p14:sldIdLst>
        </p14:section>
        <p14:section name="کارتابل ناظر دریافت خدمت مشاوره" id="{E27600F4-94E3-461A-B2D3-F1258AAC7036}">
          <p14:sldIdLst>
            <p14:sldId id="533"/>
            <p14:sldId id="537"/>
            <p14:sldId id="534"/>
            <p14:sldId id="538"/>
          </p14:sldIdLst>
        </p14:section>
        <p14:section name="کارپرداز - تایید دریافت خدمت/کالا" id="{9AFC1F4E-DA2E-4C5C-B48A-AB2E6457A57D}">
          <p14:sldIdLst>
            <p14:sldId id="539"/>
            <p14:sldId id="540"/>
            <p14:sldId id="541"/>
            <p14:sldId id="542"/>
          </p14:sldIdLst>
        </p14:section>
        <p14:section name="پرداخت ها" id="{7CE75C0B-6215-43AF-B56E-A2278330B28E}">
          <p14:sldIdLst>
            <p14:sldId id="543"/>
          </p14:sldIdLst>
        </p14:section>
        <p14:section name="کارپرداز- پرداخت" id="{AE5A3806-1244-4730-9ABB-9179602B312E}">
          <p14:sldIdLst>
            <p14:sldId id="544"/>
            <p14:sldId id="545"/>
            <p14:sldId id="546"/>
            <p14:sldId id="547"/>
            <p14:sldId id="548"/>
            <p14:sldId id="549"/>
            <p14:sldId id="550"/>
            <p14:sldId id="551"/>
            <p14:sldId id="552"/>
            <p14:sldId id="553"/>
            <p14:sldId id="554"/>
            <p14:sldId id="555"/>
          </p14:sldIdLst>
        </p14:section>
        <p14:section name="ذی حساب - پرداخت" id="{72FD54B7-79FB-4160-817B-78055E3AE75A}">
          <p14:sldIdLst>
            <p14:sldId id="556"/>
            <p14:sldId id="557"/>
            <p14:sldId id="558"/>
            <p14:sldId id="559"/>
            <p14:sldId id="560"/>
            <p14:sldId id="561"/>
            <p14:sldId id="562"/>
            <p14:sldId id="563"/>
            <p14:sldId id="564"/>
            <p14:sldId id="565"/>
            <p14:sldId id="566"/>
            <p14:sldId id="567"/>
            <p14:sldId id="568"/>
            <p14:sldId id="569"/>
            <p14:sldId id="570"/>
          </p14:sldIdLst>
        </p14:section>
        <p14:section name="کارپرداز- الحاقیه" id="{C2FEC0C3-2806-4B7E-920C-38C9CDB5AD1D}">
          <p14:sldIdLst>
            <p14:sldId id="571"/>
            <p14:sldId id="572"/>
            <p14:sldId id="573"/>
            <p14:sldId id="574"/>
            <p14:sldId id="575"/>
            <p14:sldId id="576"/>
            <p14:sldId id="577"/>
            <p14:sldId id="578"/>
            <p14:sldId id="579"/>
            <p14:sldId id="580"/>
            <p14:sldId id="581"/>
          </p14:sldIdLst>
        </p14:section>
        <p14:section name="مقام تشخیص-الحاقیه" id="{108603D2-639D-4DD6-9856-08DC84F9522F}">
          <p14:sldIdLst>
            <p14:sldId id="582"/>
            <p14:sldId id="583"/>
            <p14:sldId id="584"/>
            <p14:sldId id="585"/>
            <p14:sldId id="586"/>
            <p14:sldId id="587"/>
            <p14:sldId id="588"/>
            <p14:sldId id="589"/>
            <p14:sldId id="590"/>
            <p14:sldId id="591"/>
          </p14:sldIdLst>
        </p14:section>
        <p14:section name="کارپرداز-ارزیابی تامین کننده" id="{5C6BFB28-55BB-415B-BDC9-968154D7CF00}">
          <p14:sldIdLst>
            <p14:sldId id="592"/>
            <p14:sldId id="593"/>
            <p14:sldId id="594"/>
          </p14:sldIdLst>
        </p14:section>
        <p14:section name="گزارش ها" id="{B32C7485-4107-4ABD-BAC8-BCECCE531CF9}">
          <p14:sldIdLst>
            <p14:sldId id="595"/>
          </p14:sldIdLst>
        </p14:section>
        <p14:section name="کارپرداز- گزارش ها" id="{B414CCFC-6275-4E36-89C6-4696D046F26C}">
          <p14:sldIdLst>
            <p14:sldId id="596"/>
            <p14:sldId id="597"/>
            <p14:sldId id="598"/>
            <p14:sldId id="599"/>
            <p14:sldId id="600"/>
          </p14:sldIdLst>
        </p14:section>
        <p14:section name="مقام تشخیص-گزارش ها" id="{0DD82214-C70C-4C73-A435-692D5D3566BB}">
          <p14:sldIdLst>
            <p14:sldId id="601"/>
            <p14:sldId id="602"/>
            <p14:sldId id="603"/>
            <p14:sldId id="604"/>
            <p14:sldId id="605"/>
            <p14:sldId id="606"/>
            <p14:sldId id="607"/>
            <p14:sldId id="60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B44"/>
    <a:srgbClr val="331B6F"/>
    <a:srgbClr val="84AF9B"/>
    <a:srgbClr val="C8C7A8"/>
    <a:srgbClr val="FACDAE"/>
    <a:srgbClr val="FC9D99"/>
    <a:srgbClr val="FF4266"/>
    <a:srgbClr val="93D6CA"/>
    <a:srgbClr val="FC4A7E"/>
    <a:srgbClr val="FACD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8256" autoAdjust="0"/>
  </p:normalViewPr>
  <p:slideViewPr>
    <p:cSldViewPr snapToGrid="0">
      <p:cViewPr varScale="1">
        <p:scale>
          <a:sx n="85" d="100"/>
          <a:sy n="85" d="100"/>
        </p:scale>
        <p:origin x="96" y="60"/>
      </p:cViewPr>
      <p:guideLst>
        <p:guide orient="horz" pos="2160"/>
        <p:guide pos="3840"/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</p:sldLst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font" Target="fonts/font10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5.fntdata"/><Relationship Id="rId16" Type="http://schemas.openxmlformats.org/officeDocument/2006/relationships/slide" Target="slides/slide15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font" Target="fonts/font16.fntdata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6.fntdata"/><Relationship Id="rId118" Type="http://schemas.openxmlformats.org/officeDocument/2006/relationships/font" Target="fonts/font11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font" Target="fonts/font1.fntdata"/><Relationship Id="rId124" Type="http://schemas.openxmlformats.org/officeDocument/2006/relationships/font" Target="fonts/font17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font" Target="fonts/font7.fntdata"/><Relationship Id="rId119" Type="http://schemas.openxmlformats.org/officeDocument/2006/relationships/font" Target="fonts/font12.fntdata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2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font" Target="fonts/font13.fntdata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3.fntdata"/><Relationship Id="rId115" Type="http://schemas.openxmlformats.org/officeDocument/2006/relationships/font" Target="fonts/font8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font" Target="fonts/font14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font" Target="fonts/font4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31.xml"/><Relationship Id="rId7" Type="http://schemas.openxmlformats.org/officeDocument/2006/relationships/slide" Target="slides/slide92.xml"/><Relationship Id="rId2" Type="http://schemas.openxmlformats.org/officeDocument/2006/relationships/slide" Target="slides/slide5.xml"/><Relationship Id="rId1" Type="http://schemas.openxmlformats.org/officeDocument/2006/relationships/slide" Target="slides/slide3.xml"/><Relationship Id="rId6" Type="http://schemas.openxmlformats.org/officeDocument/2006/relationships/slide" Target="slides/slide89.xml"/><Relationship Id="rId5" Type="http://schemas.openxmlformats.org/officeDocument/2006/relationships/slide" Target="slides/slide68.xml"/><Relationship Id="rId4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6737F6-ED89-4FB3-BA7E-91D0C90D1B37}" type="datetimeFigureOut">
              <a:rPr lang="en-US" smtClean="0"/>
              <a:t>5/2/2020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529333-41B2-4187-B235-DD1CB7E11D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08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29333-41B2-4187-B235-DD1CB7E11D6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377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3A674-CED6-484D-8454-75B9D39D03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FBC070-0098-45DE-903E-B3963AD59F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8DEB1-B9F0-4548-BC60-63625D863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DA69C-A3BC-48FB-828D-5A6E6B919454}" type="datetimeFigureOut">
              <a:rPr lang="en-US" smtClean="0"/>
              <a:t>5/2/2020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97F0C-4460-4CBF-BD4F-04A1FD00A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8E0E1-A3F2-4C31-B6D9-09BB4BCD1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475A-FC22-4BB2-81DE-26878B72C7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150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6919B-08B6-4B12-ADCB-7D8EF857E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42833C-6F5F-44E6-AD9F-4764E70B95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A7D572-93C0-4109-BF9E-EE714B0FA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DA69C-A3BC-48FB-828D-5A6E6B919454}" type="datetimeFigureOut">
              <a:rPr lang="en-US" smtClean="0"/>
              <a:t>5/2/2020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F0FA4-404C-4950-849D-30CF5B9E9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2DB8C-E3D1-48DD-8AD3-4337D5427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475A-FC22-4BB2-81DE-26878B72C7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297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2A27DF-60EB-4ACA-93A9-CDECA72272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53E89F-F3FC-469C-BFD2-ABBAC4CC93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7CCCF9-E79E-475C-AB9F-05473C425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DA69C-A3BC-48FB-828D-5A6E6B919454}" type="datetimeFigureOut">
              <a:rPr lang="en-US" smtClean="0"/>
              <a:t>5/2/2020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7FB93-87BF-4573-B387-3D2F0735C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E9E86-235A-4E9B-84DD-34D24E003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475A-FC22-4BB2-81DE-26878B72C7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955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09018-381A-42BC-BFCD-0704158DB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A71B5-E12F-4E5B-96FE-ADD8320D4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7C489-7944-4A6B-B364-6EF5865EC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DA69C-A3BC-48FB-828D-5A6E6B919454}" type="datetimeFigureOut">
              <a:rPr lang="en-US" smtClean="0"/>
              <a:t>5/2/2020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3E333-13C5-4984-95A1-88F63DC66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B18F1-0FED-4A5E-B01D-A05BD7DC7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475A-FC22-4BB2-81DE-26878B72C7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89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B6E58-3819-4E74-A15B-8EC5361E6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3B3B81-077D-4EA6-B457-7DC8E8A3E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7334A3-C29D-47AA-A4C5-5B77834E1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DA69C-A3BC-48FB-828D-5A6E6B919454}" type="datetimeFigureOut">
              <a:rPr lang="en-US" smtClean="0"/>
              <a:t>5/2/2020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D7A02-7480-445D-9086-823D3599B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78D26-50D8-4A18-826C-5088CD90D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475A-FC22-4BB2-81DE-26878B72C7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385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21A18-B853-4C4B-9869-0D6EEC6F2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82BF4-8D66-4D18-BC52-266F669C81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063194-38A3-48F9-BF51-20705AE471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D02B0F-B056-451A-A08C-ECE3690D9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DA69C-A3BC-48FB-828D-5A6E6B919454}" type="datetimeFigureOut">
              <a:rPr lang="en-US" smtClean="0"/>
              <a:t>5/2/2020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A3CE37-ACBC-4001-9257-8CDAD7D61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0E9C02-13DA-4213-B777-B74BAB839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475A-FC22-4BB2-81DE-26878B72C7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48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9C3E1-D0C3-4F83-960B-196695A5D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282791-D744-4FFD-B2C1-DBB130636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9F8D08-0B51-41BD-9FEB-794FB32610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0FD374-F5C3-4395-8EC7-DC02333120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78F625-875D-499D-AB17-D59086B827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607281-8F29-4F10-9BAC-1D785DBF4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DA69C-A3BC-48FB-828D-5A6E6B919454}" type="datetimeFigureOut">
              <a:rPr lang="en-US" smtClean="0"/>
              <a:t>5/2/2020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E813D3-2765-4743-A990-AD8E47428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D2E69A-5F6F-425E-87E8-01F8B16ED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475A-FC22-4BB2-81DE-26878B72C7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762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80E8D-71D6-4DBF-9C86-5D60BD7CA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7E6019-5941-4057-8843-017DF357B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DA69C-A3BC-48FB-828D-5A6E6B919454}" type="datetimeFigureOut">
              <a:rPr lang="en-US" smtClean="0"/>
              <a:t>5/2/2020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9E08F1-06EC-4796-9E57-9C92CE654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06FF-D87C-40AC-ADC5-AE53CAE6A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475A-FC22-4BB2-81DE-26878B72C7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955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E372BB-E41C-4D4E-91CE-094A18FF6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DA69C-A3BC-48FB-828D-5A6E6B919454}" type="datetimeFigureOut">
              <a:rPr lang="en-US" smtClean="0"/>
              <a:t>5/2/2020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8F2F2B-6057-456D-97F8-3DC05B980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6A766B-B067-44FF-80EF-90A95DA08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475A-FC22-4BB2-81DE-26878B72C7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073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05D7B-FC66-4DDB-AF2C-2C2712A5C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73E95-532A-4537-818E-21A1AD4E1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9866AE-8B7E-4EAD-816E-0EBA34FF11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AADFC-269E-4420-A949-C29ABD757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DA69C-A3BC-48FB-828D-5A6E6B919454}" type="datetimeFigureOut">
              <a:rPr lang="en-US" smtClean="0"/>
              <a:t>5/2/2020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EE7559-BE9D-4A2A-BE47-FF8957339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DBC039-F3CE-47AE-93A1-66F3A9B1E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475A-FC22-4BB2-81DE-26878B72C7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914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8F72B-E9A7-49CA-BE4A-3256C8B97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7CDD87-C16E-4679-8B39-934940389D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20AA4-D86F-4642-B96F-2E4B4ED86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C6C4C1-2D83-443B-80DF-C96852E98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DA69C-A3BC-48FB-828D-5A6E6B919454}" type="datetimeFigureOut">
              <a:rPr lang="en-US" smtClean="0"/>
              <a:t>5/2/2020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651CED-4C33-452F-970F-0916999E9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30EEF-E630-457B-8165-D794714FB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C475A-FC22-4BB2-81DE-26878B72C7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530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141A8F-16B4-42B4-BCD2-9D527AEE5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048783-6F45-4CD5-8CBD-3CB1AE64B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955B1-9F51-4C46-AD48-26807E68AC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DA69C-A3BC-48FB-828D-5A6E6B919454}" type="datetimeFigureOut">
              <a:rPr lang="en-US" smtClean="0"/>
              <a:t>5/2/2020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688D8-FB80-49EF-B593-170DCB4FFF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69C12-CA27-4FD4-8883-4CDB70D8C2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C475A-FC22-4BB2-81DE-26878B72C7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392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image" Target="../media/image34.jpg"/><Relationship Id="rId21" Type="http://schemas.openxmlformats.org/officeDocument/2006/relationships/slide" Target="slide92.xml"/><Relationship Id="rId7" Type="http://schemas.openxmlformats.org/officeDocument/2006/relationships/slide" Target="slide4.xml"/><Relationship Id="rId12" Type="http://schemas.openxmlformats.org/officeDocument/2006/relationships/image" Target="../media/image25.png"/><Relationship Id="rId17" Type="http://schemas.openxmlformats.org/officeDocument/2006/relationships/slide" Target="slide68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slide" Target="slide5.xml"/><Relationship Id="rId5" Type="http://schemas.openxmlformats.org/officeDocument/2006/relationships/slide" Target="slide2.xml"/><Relationship Id="rId15" Type="http://schemas.openxmlformats.org/officeDocument/2006/relationships/slide" Target="slide40.xml"/><Relationship Id="rId10" Type="http://schemas.openxmlformats.org/officeDocument/2006/relationships/image" Target="../media/image15.png"/><Relationship Id="rId19" Type="http://schemas.openxmlformats.org/officeDocument/2006/relationships/slide" Target="slide89.xml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134.png"/><Relationship Id="rId21" Type="http://schemas.openxmlformats.org/officeDocument/2006/relationships/slide" Target="slide89.xml"/><Relationship Id="rId7" Type="http://schemas.openxmlformats.org/officeDocument/2006/relationships/image" Target="../media/image19.png"/><Relationship Id="rId12" Type="http://schemas.openxmlformats.org/officeDocument/2006/relationships/image" Target="../media/image132.png"/><Relationship Id="rId17" Type="http://schemas.openxmlformats.org/officeDocument/2006/relationships/slide" Target="slide40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139.jpg"/><Relationship Id="rId24" Type="http://schemas.openxmlformats.org/officeDocument/2006/relationships/image" Target="../media/image30.png"/><Relationship Id="rId5" Type="http://schemas.openxmlformats.org/officeDocument/2006/relationships/image" Target="../media/image21.png"/><Relationship Id="rId15" Type="http://schemas.openxmlformats.org/officeDocument/2006/relationships/slide" Target="slide31.xml"/><Relationship Id="rId23" Type="http://schemas.openxmlformats.org/officeDocument/2006/relationships/slide" Target="slide92.xml"/><Relationship Id="rId10" Type="http://schemas.openxmlformats.org/officeDocument/2006/relationships/image" Target="../media/image22.png"/><Relationship Id="rId19" Type="http://schemas.openxmlformats.org/officeDocument/2006/relationships/slide" Target="slide68.xml"/><Relationship Id="rId4" Type="http://schemas.microsoft.com/office/2007/relationships/hdphoto" Target="../media/hdphoto21.wdp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136.jpg"/><Relationship Id="rId21" Type="http://schemas.openxmlformats.org/officeDocument/2006/relationships/slide" Target="slide89.xml"/><Relationship Id="rId7" Type="http://schemas.openxmlformats.org/officeDocument/2006/relationships/image" Target="../media/image19.png"/><Relationship Id="rId12" Type="http://schemas.openxmlformats.org/officeDocument/2006/relationships/image" Target="../media/image132.png"/><Relationship Id="rId17" Type="http://schemas.openxmlformats.org/officeDocument/2006/relationships/slide" Target="slide40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18.png"/><Relationship Id="rId24" Type="http://schemas.openxmlformats.org/officeDocument/2006/relationships/image" Target="../media/image30.png"/><Relationship Id="rId5" Type="http://schemas.openxmlformats.org/officeDocument/2006/relationships/image" Target="../media/image21.png"/><Relationship Id="rId15" Type="http://schemas.openxmlformats.org/officeDocument/2006/relationships/slide" Target="slide31.xml"/><Relationship Id="rId23" Type="http://schemas.openxmlformats.org/officeDocument/2006/relationships/slide" Target="slide92.xml"/><Relationship Id="rId10" Type="http://schemas.openxmlformats.org/officeDocument/2006/relationships/image" Target="../media/image22.png"/><Relationship Id="rId19" Type="http://schemas.openxmlformats.org/officeDocument/2006/relationships/slide" Target="slide68.xml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image" Target="../media/image137.jpg"/><Relationship Id="rId21" Type="http://schemas.openxmlformats.org/officeDocument/2006/relationships/slide" Target="slide92.xml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17" Type="http://schemas.openxmlformats.org/officeDocument/2006/relationships/slide" Target="slide68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slide" Target="slide5.xml"/><Relationship Id="rId5" Type="http://schemas.openxmlformats.org/officeDocument/2006/relationships/image" Target="../media/image21.png"/><Relationship Id="rId15" Type="http://schemas.openxmlformats.org/officeDocument/2006/relationships/slide" Target="slide40.xml"/><Relationship Id="rId10" Type="http://schemas.openxmlformats.org/officeDocument/2006/relationships/image" Target="../media/image132.png"/><Relationship Id="rId19" Type="http://schemas.openxmlformats.org/officeDocument/2006/relationships/slide" Target="slide89.xml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image" Target="../media/image140.jpg"/><Relationship Id="rId21" Type="http://schemas.openxmlformats.org/officeDocument/2006/relationships/slide" Target="slide92.xml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17" Type="http://schemas.openxmlformats.org/officeDocument/2006/relationships/slide" Target="slide68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slide" Target="slide5.xml"/><Relationship Id="rId5" Type="http://schemas.openxmlformats.org/officeDocument/2006/relationships/image" Target="../media/image21.png"/><Relationship Id="rId15" Type="http://schemas.openxmlformats.org/officeDocument/2006/relationships/slide" Target="slide40.xml"/><Relationship Id="rId10" Type="http://schemas.openxmlformats.org/officeDocument/2006/relationships/image" Target="../media/image132.png"/><Relationship Id="rId19" Type="http://schemas.openxmlformats.org/officeDocument/2006/relationships/slide" Target="slide89.xml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6.png"/><Relationship Id="rId18" Type="http://schemas.openxmlformats.org/officeDocument/2006/relationships/slide" Target="slide89.xml"/><Relationship Id="rId3" Type="http://schemas.openxmlformats.org/officeDocument/2006/relationships/image" Target="../media/image141.jpg"/><Relationship Id="rId21" Type="http://schemas.openxmlformats.org/officeDocument/2006/relationships/image" Target="../media/image30.png"/><Relationship Id="rId7" Type="http://schemas.openxmlformats.org/officeDocument/2006/relationships/slide" Target="slide4.xml"/><Relationship Id="rId12" Type="http://schemas.openxmlformats.org/officeDocument/2006/relationships/slide" Target="slide31.xml"/><Relationship Id="rId17" Type="http://schemas.openxmlformats.org/officeDocument/2006/relationships/image" Target="../media/image28.png"/><Relationship Id="rId2" Type="http://schemas.openxmlformats.org/officeDocument/2006/relationships/image" Target="../media/image14.jpg"/><Relationship Id="rId16" Type="http://schemas.openxmlformats.org/officeDocument/2006/relationships/slide" Target="slide68.xml"/><Relationship Id="rId20" Type="http://schemas.openxmlformats.org/officeDocument/2006/relationships/slide" Target="slide9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5.png"/><Relationship Id="rId5" Type="http://schemas.openxmlformats.org/officeDocument/2006/relationships/slide" Target="slide2.xml"/><Relationship Id="rId15" Type="http://schemas.openxmlformats.org/officeDocument/2006/relationships/image" Target="../media/image27.png"/><Relationship Id="rId10" Type="http://schemas.openxmlformats.org/officeDocument/2006/relationships/slide" Target="slide5.xml"/><Relationship Id="rId19" Type="http://schemas.openxmlformats.org/officeDocument/2006/relationships/image" Target="../media/image29.png"/><Relationship Id="rId4" Type="http://schemas.openxmlformats.org/officeDocument/2006/relationships/image" Target="../media/image21.png"/><Relationship Id="rId9" Type="http://schemas.openxmlformats.org/officeDocument/2006/relationships/image" Target="../media/image132.png"/><Relationship Id="rId14" Type="http://schemas.openxmlformats.org/officeDocument/2006/relationships/slide" Target="slide40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image" Target="../media/image142.jpg"/><Relationship Id="rId21" Type="http://schemas.openxmlformats.org/officeDocument/2006/relationships/slide" Target="slide92.xml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17" Type="http://schemas.openxmlformats.org/officeDocument/2006/relationships/slide" Target="slide68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slide" Target="slide5.xml"/><Relationship Id="rId5" Type="http://schemas.openxmlformats.org/officeDocument/2006/relationships/image" Target="../media/image21.png"/><Relationship Id="rId15" Type="http://schemas.openxmlformats.org/officeDocument/2006/relationships/slide" Target="slide40.xml"/><Relationship Id="rId10" Type="http://schemas.openxmlformats.org/officeDocument/2006/relationships/image" Target="../media/image132.png"/><Relationship Id="rId19" Type="http://schemas.openxmlformats.org/officeDocument/2006/relationships/slide" Target="slide89.xml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2.png"/><Relationship Id="rId18" Type="http://schemas.openxmlformats.org/officeDocument/2006/relationships/image" Target="../media/image26.png"/><Relationship Id="rId26" Type="http://schemas.openxmlformats.org/officeDocument/2006/relationships/image" Target="../media/image30.png"/><Relationship Id="rId3" Type="http://schemas.openxmlformats.org/officeDocument/2006/relationships/image" Target="../media/image35.png"/><Relationship Id="rId21" Type="http://schemas.openxmlformats.org/officeDocument/2006/relationships/slide" Target="slide68.xml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openxmlformats.org/officeDocument/2006/relationships/slide" Target="slide31.xml"/><Relationship Id="rId25" Type="http://schemas.openxmlformats.org/officeDocument/2006/relationships/slide" Target="slide92.xml"/><Relationship Id="rId2" Type="http://schemas.openxmlformats.org/officeDocument/2006/relationships/image" Target="../media/image14.jpg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24" Type="http://schemas.openxmlformats.org/officeDocument/2006/relationships/image" Target="../media/image29.png"/><Relationship Id="rId5" Type="http://schemas.openxmlformats.org/officeDocument/2006/relationships/image" Target="../media/image36.jpg"/><Relationship Id="rId15" Type="http://schemas.openxmlformats.org/officeDocument/2006/relationships/slide" Target="slide5.xml"/><Relationship Id="rId23" Type="http://schemas.openxmlformats.org/officeDocument/2006/relationships/slide" Target="slide89.xml"/><Relationship Id="rId10" Type="http://schemas.openxmlformats.org/officeDocument/2006/relationships/slide" Target="slide4.xml"/><Relationship Id="rId19" Type="http://schemas.openxmlformats.org/officeDocument/2006/relationships/slide" Target="slide40.xml"/><Relationship Id="rId4" Type="http://schemas.microsoft.com/office/2007/relationships/hdphoto" Target="../media/hdphoto5.wdp"/><Relationship Id="rId9" Type="http://schemas.openxmlformats.org/officeDocument/2006/relationships/image" Target="../media/image19.png"/><Relationship Id="rId14" Type="http://schemas.openxmlformats.org/officeDocument/2006/relationships/image" Target="../media/image15.png"/><Relationship Id="rId22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image" Target="../media/image37.jpg"/><Relationship Id="rId21" Type="http://schemas.openxmlformats.org/officeDocument/2006/relationships/slide" Target="slide92.xml"/><Relationship Id="rId7" Type="http://schemas.openxmlformats.org/officeDocument/2006/relationships/slide" Target="slide4.xml"/><Relationship Id="rId12" Type="http://schemas.openxmlformats.org/officeDocument/2006/relationships/image" Target="../media/image25.png"/><Relationship Id="rId17" Type="http://schemas.openxmlformats.org/officeDocument/2006/relationships/slide" Target="slide68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slide" Target="slide5.xml"/><Relationship Id="rId5" Type="http://schemas.openxmlformats.org/officeDocument/2006/relationships/slide" Target="slide2.xml"/><Relationship Id="rId15" Type="http://schemas.openxmlformats.org/officeDocument/2006/relationships/slide" Target="slide40.xml"/><Relationship Id="rId10" Type="http://schemas.openxmlformats.org/officeDocument/2006/relationships/image" Target="../media/image15.png"/><Relationship Id="rId19" Type="http://schemas.openxmlformats.org/officeDocument/2006/relationships/slide" Target="slide89.xml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38.jp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22.png"/><Relationship Id="rId5" Type="http://schemas.openxmlformats.org/officeDocument/2006/relationships/image" Target="../media/image39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3.png"/><Relationship Id="rId18" Type="http://schemas.openxmlformats.org/officeDocument/2006/relationships/image" Target="../media/image47.png"/><Relationship Id="rId26" Type="http://schemas.openxmlformats.org/officeDocument/2006/relationships/image" Target="../media/image27.png"/><Relationship Id="rId3" Type="http://schemas.openxmlformats.org/officeDocument/2006/relationships/image" Target="../media/image40.png"/><Relationship Id="rId21" Type="http://schemas.openxmlformats.org/officeDocument/2006/relationships/slide" Target="slide5.xml"/><Relationship Id="rId7" Type="http://schemas.openxmlformats.org/officeDocument/2006/relationships/slide" Target="slide2.xml"/><Relationship Id="rId12" Type="http://schemas.openxmlformats.org/officeDocument/2006/relationships/image" Target="../media/image42.png"/><Relationship Id="rId17" Type="http://schemas.openxmlformats.org/officeDocument/2006/relationships/image" Target="../media/image46.png"/><Relationship Id="rId25" Type="http://schemas.openxmlformats.org/officeDocument/2006/relationships/slide" Target="slide40.xml"/><Relationship Id="rId2" Type="http://schemas.openxmlformats.org/officeDocument/2006/relationships/image" Target="../media/image14.jpg"/><Relationship Id="rId16" Type="http://schemas.openxmlformats.org/officeDocument/2006/relationships/image" Target="../media/image22.png"/><Relationship Id="rId20" Type="http://schemas.openxmlformats.org/officeDocument/2006/relationships/image" Target="../media/image15.png"/><Relationship Id="rId29" Type="http://schemas.openxmlformats.org/officeDocument/2006/relationships/slide" Target="slide8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24" Type="http://schemas.openxmlformats.org/officeDocument/2006/relationships/image" Target="../media/image26.png"/><Relationship Id="rId32" Type="http://schemas.openxmlformats.org/officeDocument/2006/relationships/image" Target="../media/image30.png"/><Relationship Id="rId5" Type="http://schemas.openxmlformats.org/officeDocument/2006/relationships/image" Target="../media/image41.jpg"/><Relationship Id="rId15" Type="http://schemas.openxmlformats.org/officeDocument/2006/relationships/image" Target="../media/image45.png"/><Relationship Id="rId23" Type="http://schemas.openxmlformats.org/officeDocument/2006/relationships/slide" Target="slide31.xml"/><Relationship Id="rId28" Type="http://schemas.openxmlformats.org/officeDocument/2006/relationships/image" Target="../media/image28.png"/><Relationship Id="rId10" Type="http://schemas.openxmlformats.org/officeDocument/2006/relationships/image" Target="../media/image20.png"/><Relationship Id="rId19" Type="http://schemas.openxmlformats.org/officeDocument/2006/relationships/image" Target="../media/image48.png"/><Relationship Id="rId31" Type="http://schemas.openxmlformats.org/officeDocument/2006/relationships/slide" Target="slide92.xml"/><Relationship Id="rId4" Type="http://schemas.microsoft.com/office/2007/relationships/hdphoto" Target="../media/hdphoto6.wdp"/><Relationship Id="rId9" Type="http://schemas.openxmlformats.org/officeDocument/2006/relationships/slide" Target="slide4.xml"/><Relationship Id="rId14" Type="http://schemas.openxmlformats.org/officeDocument/2006/relationships/image" Target="../media/image44.png"/><Relationship Id="rId22" Type="http://schemas.openxmlformats.org/officeDocument/2006/relationships/image" Target="../media/image25.png"/><Relationship Id="rId27" Type="http://schemas.openxmlformats.org/officeDocument/2006/relationships/slide" Target="slide68.xml"/><Relationship Id="rId30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49.jpg"/><Relationship Id="rId21" Type="http://schemas.openxmlformats.org/officeDocument/2006/relationships/slide" Target="slide89.xml"/><Relationship Id="rId7" Type="http://schemas.openxmlformats.org/officeDocument/2006/relationships/slide" Target="slide4.xml"/><Relationship Id="rId12" Type="http://schemas.openxmlformats.org/officeDocument/2006/relationships/image" Target="../media/image15.png"/><Relationship Id="rId17" Type="http://schemas.openxmlformats.org/officeDocument/2006/relationships/slide" Target="slide40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50.png"/><Relationship Id="rId24" Type="http://schemas.openxmlformats.org/officeDocument/2006/relationships/image" Target="../media/image30.png"/><Relationship Id="rId5" Type="http://schemas.openxmlformats.org/officeDocument/2006/relationships/slide" Target="slide2.xml"/><Relationship Id="rId15" Type="http://schemas.openxmlformats.org/officeDocument/2006/relationships/slide" Target="slide31.xml"/><Relationship Id="rId23" Type="http://schemas.openxmlformats.org/officeDocument/2006/relationships/slide" Target="slide92.xml"/><Relationship Id="rId10" Type="http://schemas.openxmlformats.org/officeDocument/2006/relationships/image" Target="../media/image22.png"/><Relationship Id="rId19" Type="http://schemas.openxmlformats.org/officeDocument/2006/relationships/slide" Target="slide68.xml"/><Relationship Id="rId4" Type="http://schemas.openxmlformats.org/officeDocument/2006/relationships/image" Target="../media/image39.png"/><Relationship Id="rId9" Type="http://schemas.openxmlformats.org/officeDocument/2006/relationships/image" Target="../media/image21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43.png"/><Relationship Id="rId18" Type="http://schemas.openxmlformats.org/officeDocument/2006/relationships/image" Target="../media/image15.png"/><Relationship Id="rId26" Type="http://schemas.openxmlformats.org/officeDocument/2006/relationships/image" Target="../media/image28.png"/><Relationship Id="rId3" Type="http://schemas.openxmlformats.org/officeDocument/2006/relationships/image" Target="../media/image51.png"/><Relationship Id="rId21" Type="http://schemas.openxmlformats.org/officeDocument/2006/relationships/slide" Target="slide31.xml"/><Relationship Id="rId7" Type="http://schemas.openxmlformats.org/officeDocument/2006/relationships/image" Target="../media/image19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5" Type="http://schemas.openxmlformats.org/officeDocument/2006/relationships/slide" Target="slide68.xml"/><Relationship Id="rId2" Type="http://schemas.openxmlformats.org/officeDocument/2006/relationships/image" Target="../media/image14.jpg"/><Relationship Id="rId16" Type="http://schemas.openxmlformats.org/officeDocument/2006/relationships/image" Target="../media/image46.png"/><Relationship Id="rId20" Type="http://schemas.openxmlformats.org/officeDocument/2006/relationships/image" Target="../media/image25.png"/><Relationship Id="rId29" Type="http://schemas.openxmlformats.org/officeDocument/2006/relationships/slide" Target="slide9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17.png"/><Relationship Id="rId24" Type="http://schemas.openxmlformats.org/officeDocument/2006/relationships/image" Target="../media/image27.png"/><Relationship Id="rId5" Type="http://schemas.openxmlformats.org/officeDocument/2006/relationships/image" Target="../media/image52.jpg"/><Relationship Id="rId15" Type="http://schemas.openxmlformats.org/officeDocument/2006/relationships/image" Target="../media/image22.png"/><Relationship Id="rId23" Type="http://schemas.openxmlformats.org/officeDocument/2006/relationships/slide" Target="slide40.xml"/><Relationship Id="rId28" Type="http://schemas.openxmlformats.org/officeDocument/2006/relationships/image" Target="../media/image29.png"/><Relationship Id="rId10" Type="http://schemas.openxmlformats.org/officeDocument/2006/relationships/image" Target="../media/image21.png"/><Relationship Id="rId19" Type="http://schemas.openxmlformats.org/officeDocument/2006/relationships/slide" Target="slide5.xml"/><Relationship Id="rId4" Type="http://schemas.microsoft.com/office/2007/relationships/hdphoto" Target="../media/hdphoto7.wdp"/><Relationship Id="rId9" Type="http://schemas.openxmlformats.org/officeDocument/2006/relationships/image" Target="../media/image20.png"/><Relationship Id="rId14" Type="http://schemas.openxmlformats.org/officeDocument/2006/relationships/image" Target="../media/image44.png"/><Relationship Id="rId22" Type="http://schemas.openxmlformats.org/officeDocument/2006/relationships/image" Target="../media/image26.png"/><Relationship Id="rId27" Type="http://schemas.openxmlformats.org/officeDocument/2006/relationships/slide" Target="slide89.xml"/><Relationship Id="rId30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image" Target="../media/image53.jpg"/><Relationship Id="rId21" Type="http://schemas.openxmlformats.org/officeDocument/2006/relationships/slide" Target="slide92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slide" Target="slide68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5.xml"/><Relationship Id="rId5" Type="http://schemas.openxmlformats.org/officeDocument/2006/relationships/image" Target="../media/image19.png"/><Relationship Id="rId15" Type="http://schemas.openxmlformats.org/officeDocument/2006/relationships/slide" Target="slide40.xml"/><Relationship Id="rId10" Type="http://schemas.openxmlformats.org/officeDocument/2006/relationships/image" Target="../media/image15.png"/><Relationship Id="rId19" Type="http://schemas.openxmlformats.org/officeDocument/2006/relationships/slide" Target="slide89.xml"/><Relationship Id="rId4" Type="http://schemas.openxmlformats.org/officeDocument/2006/relationships/slide" Target="slide2.xml"/><Relationship Id="rId9" Type="http://schemas.openxmlformats.org/officeDocument/2006/relationships/image" Target="../media/image17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54.png"/><Relationship Id="rId21" Type="http://schemas.openxmlformats.org/officeDocument/2006/relationships/slide" Target="slide89.xml"/><Relationship Id="rId7" Type="http://schemas.openxmlformats.org/officeDocument/2006/relationships/image" Target="../media/image19.png"/><Relationship Id="rId12" Type="http://schemas.openxmlformats.org/officeDocument/2006/relationships/image" Target="../media/image15.png"/><Relationship Id="rId17" Type="http://schemas.openxmlformats.org/officeDocument/2006/relationships/slide" Target="slide40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image" Target="../media/image55.jpg"/><Relationship Id="rId15" Type="http://schemas.openxmlformats.org/officeDocument/2006/relationships/slide" Target="slide31.xml"/><Relationship Id="rId23" Type="http://schemas.openxmlformats.org/officeDocument/2006/relationships/slide" Target="slide92.xml"/><Relationship Id="rId10" Type="http://schemas.openxmlformats.org/officeDocument/2006/relationships/image" Target="../media/image21.png"/><Relationship Id="rId19" Type="http://schemas.openxmlformats.org/officeDocument/2006/relationships/slide" Target="slide68.xml"/><Relationship Id="rId4" Type="http://schemas.microsoft.com/office/2007/relationships/hdphoto" Target="../media/hdphoto8.wdp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6.png"/><Relationship Id="rId18" Type="http://schemas.openxmlformats.org/officeDocument/2006/relationships/image" Target="../media/image26.png"/><Relationship Id="rId26" Type="http://schemas.openxmlformats.org/officeDocument/2006/relationships/image" Target="../media/image30.png"/><Relationship Id="rId3" Type="http://schemas.openxmlformats.org/officeDocument/2006/relationships/image" Target="../media/image56.jpg"/><Relationship Id="rId21" Type="http://schemas.openxmlformats.org/officeDocument/2006/relationships/slide" Target="slide68.xml"/><Relationship Id="rId7" Type="http://schemas.openxmlformats.org/officeDocument/2006/relationships/image" Target="../media/image20.png"/><Relationship Id="rId12" Type="http://schemas.openxmlformats.org/officeDocument/2006/relationships/image" Target="../media/image57.png"/><Relationship Id="rId17" Type="http://schemas.openxmlformats.org/officeDocument/2006/relationships/slide" Target="slide31.xml"/><Relationship Id="rId25" Type="http://schemas.openxmlformats.org/officeDocument/2006/relationships/slide" Target="slide92.xml"/><Relationship Id="rId2" Type="http://schemas.openxmlformats.org/officeDocument/2006/relationships/image" Target="../media/image14.jpg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18.png"/><Relationship Id="rId24" Type="http://schemas.openxmlformats.org/officeDocument/2006/relationships/image" Target="../media/image29.png"/><Relationship Id="rId5" Type="http://schemas.openxmlformats.org/officeDocument/2006/relationships/image" Target="../media/image19.png"/><Relationship Id="rId15" Type="http://schemas.openxmlformats.org/officeDocument/2006/relationships/slide" Target="slide5.xml"/><Relationship Id="rId23" Type="http://schemas.openxmlformats.org/officeDocument/2006/relationships/slide" Target="slide89.xml"/><Relationship Id="rId10" Type="http://schemas.openxmlformats.org/officeDocument/2006/relationships/image" Target="../media/image17.png"/><Relationship Id="rId19" Type="http://schemas.openxmlformats.org/officeDocument/2006/relationships/slide" Target="slide40.xml"/><Relationship Id="rId4" Type="http://schemas.openxmlformats.org/officeDocument/2006/relationships/slide" Target="slide2.xml"/><Relationship Id="rId9" Type="http://schemas.openxmlformats.org/officeDocument/2006/relationships/image" Target="../media/image22.png"/><Relationship Id="rId14" Type="http://schemas.openxmlformats.org/officeDocument/2006/relationships/image" Target="../media/image15.png"/><Relationship Id="rId2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3.jpe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6.png"/><Relationship Id="rId18" Type="http://schemas.openxmlformats.org/officeDocument/2006/relationships/image" Target="../media/image26.png"/><Relationship Id="rId26" Type="http://schemas.openxmlformats.org/officeDocument/2006/relationships/image" Target="../media/image30.png"/><Relationship Id="rId3" Type="http://schemas.openxmlformats.org/officeDocument/2006/relationships/image" Target="../media/image56.jpg"/><Relationship Id="rId21" Type="http://schemas.openxmlformats.org/officeDocument/2006/relationships/slide" Target="slide68.xml"/><Relationship Id="rId7" Type="http://schemas.openxmlformats.org/officeDocument/2006/relationships/image" Target="../media/image20.png"/><Relationship Id="rId12" Type="http://schemas.openxmlformats.org/officeDocument/2006/relationships/image" Target="../media/image58.png"/><Relationship Id="rId17" Type="http://schemas.openxmlformats.org/officeDocument/2006/relationships/slide" Target="slide31.xml"/><Relationship Id="rId25" Type="http://schemas.openxmlformats.org/officeDocument/2006/relationships/slide" Target="slide92.xml"/><Relationship Id="rId2" Type="http://schemas.openxmlformats.org/officeDocument/2006/relationships/image" Target="../media/image14.jpg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18.png"/><Relationship Id="rId24" Type="http://schemas.openxmlformats.org/officeDocument/2006/relationships/image" Target="../media/image29.png"/><Relationship Id="rId5" Type="http://schemas.openxmlformats.org/officeDocument/2006/relationships/image" Target="../media/image19.png"/><Relationship Id="rId15" Type="http://schemas.openxmlformats.org/officeDocument/2006/relationships/slide" Target="slide5.xml"/><Relationship Id="rId23" Type="http://schemas.openxmlformats.org/officeDocument/2006/relationships/slide" Target="slide89.xml"/><Relationship Id="rId10" Type="http://schemas.openxmlformats.org/officeDocument/2006/relationships/image" Target="../media/image17.png"/><Relationship Id="rId19" Type="http://schemas.openxmlformats.org/officeDocument/2006/relationships/slide" Target="slide40.xml"/><Relationship Id="rId4" Type="http://schemas.openxmlformats.org/officeDocument/2006/relationships/slide" Target="slide2.xml"/><Relationship Id="rId9" Type="http://schemas.openxmlformats.org/officeDocument/2006/relationships/image" Target="../media/image22.png"/><Relationship Id="rId14" Type="http://schemas.openxmlformats.org/officeDocument/2006/relationships/image" Target="../media/image15.png"/><Relationship Id="rId2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59.jpg"/><Relationship Id="rId21" Type="http://schemas.openxmlformats.org/officeDocument/2006/relationships/slide" Target="slide89.xml"/><Relationship Id="rId7" Type="http://schemas.openxmlformats.org/officeDocument/2006/relationships/image" Target="../media/image20.png"/><Relationship Id="rId12" Type="http://schemas.openxmlformats.org/officeDocument/2006/relationships/image" Target="../media/image15.png"/><Relationship Id="rId17" Type="http://schemas.openxmlformats.org/officeDocument/2006/relationships/slide" Target="slide40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22.png"/><Relationship Id="rId24" Type="http://schemas.openxmlformats.org/officeDocument/2006/relationships/image" Target="../media/image30.png"/><Relationship Id="rId5" Type="http://schemas.openxmlformats.org/officeDocument/2006/relationships/image" Target="../media/image19.png"/><Relationship Id="rId15" Type="http://schemas.openxmlformats.org/officeDocument/2006/relationships/slide" Target="slide31.xml"/><Relationship Id="rId23" Type="http://schemas.openxmlformats.org/officeDocument/2006/relationships/slide" Target="slide92.xml"/><Relationship Id="rId10" Type="http://schemas.openxmlformats.org/officeDocument/2006/relationships/image" Target="../media/image18.png"/><Relationship Id="rId19" Type="http://schemas.openxmlformats.org/officeDocument/2006/relationships/slide" Target="slide68.xml"/><Relationship Id="rId4" Type="http://schemas.openxmlformats.org/officeDocument/2006/relationships/slide" Target="slide2.xml"/><Relationship Id="rId9" Type="http://schemas.openxmlformats.org/officeDocument/2006/relationships/image" Target="../media/image17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8.png"/><Relationship Id="rId18" Type="http://schemas.openxmlformats.org/officeDocument/2006/relationships/image" Target="../media/image26.png"/><Relationship Id="rId26" Type="http://schemas.openxmlformats.org/officeDocument/2006/relationships/image" Target="../media/image30.png"/><Relationship Id="rId3" Type="http://schemas.openxmlformats.org/officeDocument/2006/relationships/image" Target="../media/image60.png"/><Relationship Id="rId21" Type="http://schemas.openxmlformats.org/officeDocument/2006/relationships/slide" Target="slide68.xml"/><Relationship Id="rId7" Type="http://schemas.openxmlformats.org/officeDocument/2006/relationships/slide" Target="slide4.xml"/><Relationship Id="rId12" Type="http://schemas.openxmlformats.org/officeDocument/2006/relationships/image" Target="../media/image17.png"/><Relationship Id="rId17" Type="http://schemas.openxmlformats.org/officeDocument/2006/relationships/slide" Target="slide31.xml"/><Relationship Id="rId25" Type="http://schemas.openxmlformats.org/officeDocument/2006/relationships/slide" Target="slide92.xml"/><Relationship Id="rId2" Type="http://schemas.openxmlformats.org/officeDocument/2006/relationships/image" Target="../media/image14.jpg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61.jpg"/><Relationship Id="rId24" Type="http://schemas.openxmlformats.org/officeDocument/2006/relationships/image" Target="../media/image29.png"/><Relationship Id="rId5" Type="http://schemas.openxmlformats.org/officeDocument/2006/relationships/slide" Target="slide2.xml"/><Relationship Id="rId15" Type="http://schemas.openxmlformats.org/officeDocument/2006/relationships/slide" Target="slide5.xml"/><Relationship Id="rId23" Type="http://schemas.openxmlformats.org/officeDocument/2006/relationships/slide" Target="slide89.xml"/><Relationship Id="rId10" Type="http://schemas.openxmlformats.org/officeDocument/2006/relationships/image" Target="../media/image21.png"/><Relationship Id="rId19" Type="http://schemas.openxmlformats.org/officeDocument/2006/relationships/slide" Target="slide40.xml"/><Relationship Id="rId4" Type="http://schemas.microsoft.com/office/2007/relationships/hdphoto" Target="../media/hdphoto9.wdp"/><Relationship Id="rId9" Type="http://schemas.openxmlformats.org/officeDocument/2006/relationships/image" Target="../media/image22.png"/><Relationship Id="rId14" Type="http://schemas.openxmlformats.org/officeDocument/2006/relationships/image" Target="../media/image15.png"/><Relationship Id="rId22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image" Target="../media/image62.jpg"/><Relationship Id="rId21" Type="http://schemas.openxmlformats.org/officeDocument/2006/relationships/slide" Target="slide92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slide" Target="slide68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5.xml"/><Relationship Id="rId5" Type="http://schemas.openxmlformats.org/officeDocument/2006/relationships/image" Target="../media/image19.png"/><Relationship Id="rId15" Type="http://schemas.openxmlformats.org/officeDocument/2006/relationships/slide" Target="slide40.xml"/><Relationship Id="rId10" Type="http://schemas.openxmlformats.org/officeDocument/2006/relationships/image" Target="../media/image15.png"/><Relationship Id="rId19" Type="http://schemas.openxmlformats.org/officeDocument/2006/relationships/slide" Target="slide89.xml"/><Relationship Id="rId4" Type="http://schemas.openxmlformats.org/officeDocument/2006/relationships/slide" Target="slide2.xml"/><Relationship Id="rId9" Type="http://schemas.openxmlformats.org/officeDocument/2006/relationships/image" Target="../media/image17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8.png"/><Relationship Id="rId18" Type="http://schemas.openxmlformats.org/officeDocument/2006/relationships/slide" Target="slide31.xml"/><Relationship Id="rId26" Type="http://schemas.openxmlformats.org/officeDocument/2006/relationships/slide" Target="slide92.xml"/><Relationship Id="rId3" Type="http://schemas.openxmlformats.org/officeDocument/2006/relationships/image" Target="../media/image63.png"/><Relationship Id="rId21" Type="http://schemas.openxmlformats.org/officeDocument/2006/relationships/image" Target="../media/image27.png"/><Relationship Id="rId7" Type="http://schemas.openxmlformats.org/officeDocument/2006/relationships/image" Target="../media/image19.png"/><Relationship Id="rId12" Type="http://schemas.openxmlformats.org/officeDocument/2006/relationships/image" Target="../media/image65.jpg"/><Relationship Id="rId17" Type="http://schemas.openxmlformats.org/officeDocument/2006/relationships/image" Target="../media/image25.png"/><Relationship Id="rId25" Type="http://schemas.openxmlformats.org/officeDocument/2006/relationships/image" Target="../media/image29.png"/><Relationship Id="rId2" Type="http://schemas.openxmlformats.org/officeDocument/2006/relationships/image" Target="../media/image14.jpg"/><Relationship Id="rId16" Type="http://schemas.openxmlformats.org/officeDocument/2006/relationships/slide" Target="slide5.xml"/><Relationship Id="rId20" Type="http://schemas.openxmlformats.org/officeDocument/2006/relationships/slide" Target="slide4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17.png"/><Relationship Id="rId24" Type="http://schemas.openxmlformats.org/officeDocument/2006/relationships/slide" Target="slide89.xml"/><Relationship Id="rId5" Type="http://schemas.openxmlformats.org/officeDocument/2006/relationships/image" Target="../media/image64.jpg"/><Relationship Id="rId15" Type="http://schemas.openxmlformats.org/officeDocument/2006/relationships/image" Target="../media/image15.png"/><Relationship Id="rId23" Type="http://schemas.openxmlformats.org/officeDocument/2006/relationships/image" Target="../media/image28.png"/><Relationship Id="rId10" Type="http://schemas.openxmlformats.org/officeDocument/2006/relationships/image" Target="../media/image21.png"/><Relationship Id="rId19" Type="http://schemas.openxmlformats.org/officeDocument/2006/relationships/image" Target="../media/image26.png"/><Relationship Id="rId4" Type="http://schemas.microsoft.com/office/2007/relationships/hdphoto" Target="../media/hdphoto10.wdp"/><Relationship Id="rId9" Type="http://schemas.openxmlformats.org/officeDocument/2006/relationships/image" Target="../media/image20.png"/><Relationship Id="rId14" Type="http://schemas.openxmlformats.org/officeDocument/2006/relationships/image" Target="../media/image22.png"/><Relationship Id="rId22" Type="http://schemas.openxmlformats.org/officeDocument/2006/relationships/slide" Target="slide68.xml"/><Relationship Id="rId27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image" Target="../media/image62.jpg"/><Relationship Id="rId21" Type="http://schemas.openxmlformats.org/officeDocument/2006/relationships/slide" Target="slide92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slide" Target="slide68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5.xml"/><Relationship Id="rId5" Type="http://schemas.openxmlformats.org/officeDocument/2006/relationships/image" Target="../media/image19.png"/><Relationship Id="rId15" Type="http://schemas.openxmlformats.org/officeDocument/2006/relationships/slide" Target="slide40.xml"/><Relationship Id="rId10" Type="http://schemas.openxmlformats.org/officeDocument/2006/relationships/image" Target="../media/image15.png"/><Relationship Id="rId19" Type="http://schemas.openxmlformats.org/officeDocument/2006/relationships/slide" Target="slide89.xml"/><Relationship Id="rId4" Type="http://schemas.openxmlformats.org/officeDocument/2006/relationships/slide" Target="slide2.xml"/><Relationship Id="rId9" Type="http://schemas.openxmlformats.org/officeDocument/2006/relationships/image" Target="../media/image17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slide" Target="slide2.xml"/><Relationship Id="rId21" Type="http://schemas.openxmlformats.org/officeDocument/2006/relationships/slide" Target="slide92.xml"/><Relationship Id="rId7" Type="http://schemas.openxmlformats.org/officeDocument/2006/relationships/image" Target="../media/image66.jpg"/><Relationship Id="rId12" Type="http://schemas.openxmlformats.org/officeDocument/2006/relationships/image" Target="../media/image25.png"/><Relationship Id="rId17" Type="http://schemas.openxmlformats.org/officeDocument/2006/relationships/slide" Target="slide68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slide" Target="slide5.xml"/><Relationship Id="rId5" Type="http://schemas.openxmlformats.org/officeDocument/2006/relationships/slide" Target="slide4.xml"/><Relationship Id="rId15" Type="http://schemas.openxmlformats.org/officeDocument/2006/relationships/slide" Target="slide40.xml"/><Relationship Id="rId10" Type="http://schemas.openxmlformats.org/officeDocument/2006/relationships/image" Target="../media/image15.png"/><Relationship Id="rId19" Type="http://schemas.openxmlformats.org/officeDocument/2006/relationships/slide" Target="slide89.xml"/><Relationship Id="rId4" Type="http://schemas.openxmlformats.org/officeDocument/2006/relationships/image" Target="../media/image19.png"/><Relationship Id="rId9" Type="http://schemas.openxmlformats.org/officeDocument/2006/relationships/image" Target="../media/image17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slide" Target="slide2.xml"/><Relationship Id="rId21" Type="http://schemas.openxmlformats.org/officeDocument/2006/relationships/slide" Target="slide92.xml"/><Relationship Id="rId7" Type="http://schemas.openxmlformats.org/officeDocument/2006/relationships/image" Target="../media/image67.jpg"/><Relationship Id="rId12" Type="http://schemas.openxmlformats.org/officeDocument/2006/relationships/image" Target="../media/image25.png"/><Relationship Id="rId17" Type="http://schemas.openxmlformats.org/officeDocument/2006/relationships/slide" Target="slide68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slide" Target="slide5.xml"/><Relationship Id="rId5" Type="http://schemas.openxmlformats.org/officeDocument/2006/relationships/slide" Target="slide4.xml"/><Relationship Id="rId15" Type="http://schemas.openxmlformats.org/officeDocument/2006/relationships/slide" Target="slide40.xml"/><Relationship Id="rId10" Type="http://schemas.openxmlformats.org/officeDocument/2006/relationships/image" Target="../media/image15.png"/><Relationship Id="rId19" Type="http://schemas.openxmlformats.org/officeDocument/2006/relationships/slide" Target="slide89.xml"/><Relationship Id="rId4" Type="http://schemas.openxmlformats.org/officeDocument/2006/relationships/image" Target="../media/image19.png"/><Relationship Id="rId9" Type="http://schemas.openxmlformats.org/officeDocument/2006/relationships/image" Target="../media/image17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slide" Target="slide2.xml"/><Relationship Id="rId21" Type="http://schemas.openxmlformats.org/officeDocument/2006/relationships/slide" Target="slide92.xml"/><Relationship Id="rId7" Type="http://schemas.openxmlformats.org/officeDocument/2006/relationships/image" Target="../media/image68.jpg"/><Relationship Id="rId12" Type="http://schemas.openxmlformats.org/officeDocument/2006/relationships/image" Target="../media/image25.png"/><Relationship Id="rId17" Type="http://schemas.openxmlformats.org/officeDocument/2006/relationships/slide" Target="slide68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slide" Target="slide5.xml"/><Relationship Id="rId5" Type="http://schemas.openxmlformats.org/officeDocument/2006/relationships/slide" Target="slide4.xml"/><Relationship Id="rId15" Type="http://schemas.openxmlformats.org/officeDocument/2006/relationships/slide" Target="slide40.xml"/><Relationship Id="rId10" Type="http://schemas.openxmlformats.org/officeDocument/2006/relationships/image" Target="../media/image15.png"/><Relationship Id="rId19" Type="http://schemas.openxmlformats.org/officeDocument/2006/relationships/slide" Target="slide89.xml"/><Relationship Id="rId4" Type="http://schemas.openxmlformats.org/officeDocument/2006/relationships/image" Target="../media/image19.png"/><Relationship Id="rId9" Type="http://schemas.openxmlformats.org/officeDocument/2006/relationships/image" Target="../media/image17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69.png"/><Relationship Id="rId21" Type="http://schemas.openxmlformats.org/officeDocument/2006/relationships/slide" Target="slide89.xml"/><Relationship Id="rId7" Type="http://schemas.openxmlformats.org/officeDocument/2006/relationships/slide" Target="slide4.xml"/><Relationship Id="rId12" Type="http://schemas.openxmlformats.org/officeDocument/2006/relationships/image" Target="../media/image15.png"/><Relationship Id="rId17" Type="http://schemas.openxmlformats.org/officeDocument/2006/relationships/slide" Target="slide40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slide" Target="slide2.xml"/><Relationship Id="rId15" Type="http://schemas.openxmlformats.org/officeDocument/2006/relationships/slide" Target="slide31.xml"/><Relationship Id="rId23" Type="http://schemas.openxmlformats.org/officeDocument/2006/relationships/slide" Target="slide92.xml"/><Relationship Id="rId10" Type="http://schemas.openxmlformats.org/officeDocument/2006/relationships/image" Target="../media/image70.jpg"/><Relationship Id="rId19" Type="http://schemas.openxmlformats.org/officeDocument/2006/relationships/slide" Target="slide68.xml"/><Relationship Id="rId4" Type="http://schemas.microsoft.com/office/2007/relationships/hdphoto" Target="../media/hdphoto11.wdp"/><Relationship Id="rId9" Type="http://schemas.openxmlformats.org/officeDocument/2006/relationships/image" Target="../media/image21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slide" Target="slide2.xml"/><Relationship Id="rId21" Type="http://schemas.openxmlformats.org/officeDocument/2006/relationships/slide" Target="slide89.xml"/><Relationship Id="rId7" Type="http://schemas.openxmlformats.org/officeDocument/2006/relationships/image" Target="../media/image71.jpg"/><Relationship Id="rId12" Type="http://schemas.openxmlformats.org/officeDocument/2006/relationships/image" Target="../media/image15.png"/><Relationship Id="rId17" Type="http://schemas.openxmlformats.org/officeDocument/2006/relationships/slide" Target="slide40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8.png"/><Relationship Id="rId24" Type="http://schemas.openxmlformats.org/officeDocument/2006/relationships/image" Target="../media/image30.png"/><Relationship Id="rId5" Type="http://schemas.openxmlformats.org/officeDocument/2006/relationships/slide" Target="slide4.xml"/><Relationship Id="rId15" Type="http://schemas.openxmlformats.org/officeDocument/2006/relationships/slide" Target="slide31.xml"/><Relationship Id="rId23" Type="http://schemas.openxmlformats.org/officeDocument/2006/relationships/slide" Target="slide92.xml"/><Relationship Id="rId10" Type="http://schemas.openxmlformats.org/officeDocument/2006/relationships/image" Target="../media/image22.png"/><Relationship Id="rId19" Type="http://schemas.openxmlformats.org/officeDocument/2006/relationships/slide" Target="slide68.xml"/><Relationship Id="rId4" Type="http://schemas.openxmlformats.org/officeDocument/2006/relationships/image" Target="../media/image19.png"/><Relationship Id="rId9" Type="http://schemas.openxmlformats.org/officeDocument/2006/relationships/image" Target="../media/image17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13" Type="http://schemas.openxmlformats.org/officeDocument/2006/relationships/image" Target="../media/image25.png"/><Relationship Id="rId18" Type="http://schemas.openxmlformats.org/officeDocument/2006/relationships/slide" Target="slide68.xml"/><Relationship Id="rId3" Type="http://schemas.openxmlformats.org/officeDocument/2006/relationships/image" Target="../media/image72.png"/><Relationship Id="rId21" Type="http://schemas.openxmlformats.org/officeDocument/2006/relationships/image" Target="../media/image29.png"/><Relationship Id="rId7" Type="http://schemas.openxmlformats.org/officeDocument/2006/relationships/image" Target="../media/image20.png"/><Relationship Id="rId12" Type="http://schemas.openxmlformats.org/officeDocument/2006/relationships/slide" Target="slide5.xml"/><Relationship Id="rId17" Type="http://schemas.openxmlformats.org/officeDocument/2006/relationships/image" Target="../media/image27.png"/><Relationship Id="rId2" Type="http://schemas.openxmlformats.org/officeDocument/2006/relationships/image" Target="../media/image14.jpg"/><Relationship Id="rId16" Type="http://schemas.openxmlformats.org/officeDocument/2006/relationships/slide" Target="slide40.xml"/><Relationship Id="rId20" Type="http://schemas.openxmlformats.org/officeDocument/2006/relationships/slide" Target="slide8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74.png"/><Relationship Id="rId5" Type="http://schemas.openxmlformats.org/officeDocument/2006/relationships/image" Target="../media/image19.png"/><Relationship Id="rId15" Type="http://schemas.openxmlformats.org/officeDocument/2006/relationships/image" Target="../media/image26.png"/><Relationship Id="rId23" Type="http://schemas.openxmlformats.org/officeDocument/2006/relationships/image" Target="../media/image30.png"/><Relationship Id="rId10" Type="http://schemas.openxmlformats.org/officeDocument/2006/relationships/image" Target="../media/image21.png"/><Relationship Id="rId19" Type="http://schemas.openxmlformats.org/officeDocument/2006/relationships/image" Target="../media/image28.png"/><Relationship Id="rId4" Type="http://schemas.openxmlformats.org/officeDocument/2006/relationships/slide" Target="slide2.xml"/><Relationship Id="rId9" Type="http://schemas.openxmlformats.org/officeDocument/2006/relationships/image" Target="../media/image17.png"/><Relationship Id="rId14" Type="http://schemas.openxmlformats.org/officeDocument/2006/relationships/slide" Target="slide31.xml"/><Relationship Id="rId22" Type="http://schemas.openxmlformats.org/officeDocument/2006/relationships/slide" Target="slide92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22.png"/><Relationship Id="rId18" Type="http://schemas.openxmlformats.org/officeDocument/2006/relationships/slide" Target="slide31.xml"/><Relationship Id="rId26" Type="http://schemas.openxmlformats.org/officeDocument/2006/relationships/slide" Target="slide92.xml"/><Relationship Id="rId3" Type="http://schemas.openxmlformats.org/officeDocument/2006/relationships/slide" Target="slide2.xml"/><Relationship Id="rId21" Type="http://schemas.openxmlformats.org/officeDocument/2006/relationships/image" Target="../media/image27.png"/><Relationship Id="rId7" Type="http://schemas.openxmlformats.org/officeDocument/2006/relationships/image" Target="../media/image75.png"/><Relationship Id="rId12" Type="http://schemas.openxmlformats.org/officeDocument/2006/relationships/image" Target="../media/image74.png"/><Relationship Id="rId17" Type="http://schemas.openxmlformats.org/officeDocument/2006/relationships/image" Target="../media/image25.png"/><Relationship Id="rId25" Type="http://schemas.openxmlformats.org/officeDocument/2006/relationships/image" Target="../media/image29.png"/><Relationship Id="rId2" Type="http://schemas.openxmlformats.org/officeDocument/2006/relationships/image" Target="../media/image14.jpg"/><Relationship Id="rId16" Type="http://schemas.openxmlformats.org/officeDocument/2006/relationships/slide" Target="slide5.xml"/><Relationship Id="rId20" Type="http://schemas.openxmlformats.org/officeDocument/2006/relationships/slide" Target="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1.png"/><Relationship Id="rId24" Type="http://schemas.openxmlformats.org/officeDocument/2006/relationships/slide" Target="slide89.xml"/><Relationship Id="rId5" Type="http://schemas.openxmlformats.org/officeDocument/2006/relationships/slide" Target="slide4.xml"/><Relationship Id="rId15" Type="http://schemas.openxmlformats.org/officeDocument/2006/relationships/image" Target="../media/image72.png"/><Relationship Id="rId23" Type="http://schemas.openxmlformats.org/officeDocument/2006/relationships/image" Target="../media/image28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76.jpg"/><Relationship Id="rId14" Type="http://schemas.openxmlformats.org/officeDocument/2006/relationships/image" Target="../media/image18.png"/><Relationship Id="rId22" Type="http://schemas.openxmlformats.org/officeDocument/2006/relationships/slide" Target="slide68.xml"/><Relationship Id="rId27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0.png"/><Relationship Id="rId18" Type="http://schemas.openxmlformats.org/officeDocument/2006/relationships/image" Target="../media/image26.png"/><Relationship Id="rId26" Type="http://schemas.openxmlformats.org/officeDocument/2006/relationships/image" Target="../media/image30.png"/><Relationship Id="rId3" Type="http://schemas.openxmlformats.org/officeDocument/2006/relationships/image" Target="../media/image77.jpg"/><Relationship Id="rId21" Type="http://schemas.openxmlformats.org/officeDocument/2006/relationships/slide" Target="slide68.xml"/><Relationship Id="rId7" Type="http://schemas.openxmlformats.org/officeDocument/2006/relationships/image" Target="../media/image18.png"/><Relationship Id="rId12" Type="http://schemas.openxmlformats.org/officeDocument/2006/relationships/slide" Target="slide4.xml"/><Relationship Id="rId17" Type="http://schemas.openxmlformats.org/officeDocument/2006/relationships/slide" Target="slide31.xml"/><Relationship Id="rId25" Type="http://schemas.openxmlformats.org/officeDocument/2006/relationships/slide" Target="slide92.xml"/><Relationship Id="rId2" Type="http://schemas.openxmlformats.org/officeDocument/2006/relationships/image" Target="../media/image14.jpg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19.png"/><Relationship Id="rId24" Type="http://schemas.openxmlformats.org/officeDocument/2006/relationships/image" Target="../media/image29.png"/><Relationship Id="rId5" Type="http://schemas.openxmlformats.org/officeDocument/2006/relationships/image" Target="../media/image21.png"/><Relationship Id="rId15" Type="http://schemas.openxmlformats.org/officeDocument/2006/relationships/slide" Target="slide5.xml"/><Relationship Id="rId23" Type="http://schemas.openxmlformats.org/officeDocument/2006/relationships/slide" Target="slide89.xml"/><Relationship Id="rId10" Type="http://schemas.openxmlformats.org/officeDocument/2006/relationships/slide" Target="slide2.xml"/><Relationship Id="rId19" Type="http://schemas.openxmlformats.org/officeDocument/2006/relationships/slide" Target="slide40.xml"/><Relationship Id="rId4" Type="http://schemas.openxmlformats.org/officeDocument/2006/relationships/image" Target="../media/image17.png"/><Relationship Id="rId9" Type="http://schemas.openxmlformats.org/officeDocument/2006/relationships/image" Target="../media/image23.png"/><Relationship Id="rId14" Type="http://schemas.openxmlformats.org/officeDocument/2006/relationships/image" Target="../media/image72.png"/><Relationship Id="rId22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77.jpg"/><Relationship Id="rId21" Type="http://schemas.openxmlformats.org/officeDocument/2006/relationships/slide" Target="slide89.xml"/><Relationship Id="rId7" Type="http://schemas.openxmlformats.org/officeDocument/2006/relationships/image" Target="../media/image18.png"/><Relationship Id="rId12" Type="http://schemas.openxmlformats.org/officeDocument/2006/relationships/image" Target="../media/image72.png"/><Relationship Id="rId17" Type="http://schemas.openxmlformats.org/officeDocument/2006/relationships/slide" Target="slide40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0.png"/><Relationship Id="rId24" Type="http://schemas.openxmlformats.org/officeDocument/2006/relationships/image" Target="../media/image30.png"/><Relationship Id="rId5" Type="http://schemas.openxmlformats.org/officeDocument/2006/relationships/image" Target="../media/image21.png"/><Relationship Id="rId15" Type="http://schemas.openxmlformats.org/officeDocument/2006/relationships/slide" Target="slide31.xml"/><Relationship Id="rId23" Type="http://schemas.openxmlformats.org/officeDocument/2006/relationships/slide" Target="slide92.xml"/><Relationship Id="rId10" Type="http://schemas.openxmlformats.org/officeDocument/2006/relationships/slide" Target="slide4.xml"/><Relationship Id="rId19" Type="http://schemas.openxmlformats.org/officeDocument/2006/relationships/slide" Target="slide68.xml"/><Relationship Id="rId4" Type="http://schemas.openxmlformats.org/officeDocument/2006/relationships/image" Target="../media/image17.png"/><Relationship Id="rId9" Type="http://schemas.openxmlformats.org/officeDocument/2006/relationships/image" Target="../media/image19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5.png"/><Relationship Id="rId18" Type="http://schemas.openxmlformats.org/officeDocument/2006/relationships/slide" Target="slide68.xml"/><Relationship Id="rId3" Type="http://schemas.openxmlformats.org/officeDocument/2006/relationships/slide" Target="slide2.xml"/><Relationship Id="rId21" Type="http://schemas.openxmlformats.org/officeDocument/2006/relationships/image" Target="../media/image29.png"/><Relationship Id="rId7" Type="http://schemas.openxmlformats.org/officeDocument/2006/relationships/image" Target="../media/image78.jpg"/><Relationship Id="rId12" Type="http://schemas.openxmlformats.org/officeDocument/2006/relationships/slide" Target="slide5.xml"/><Relationship Id="rId17" Type="http://schemas.openxmlformats.org/officeDocument/2006/relationships/image" Target="../media/image27.png"/><Relationship Id="rId2" Type="http://schemas.openxmlformats.org/officeDocument/2006/relationships/image" Target="../media/image14.jpg"/><Relationship Id="rId16" Type="http://schemas.openxmlformats.org/officeDocument/2006/relationships/slide" Target="slide40.xml"/><Relationship Id="rId20" Type="http://schemas.openxmlformats.org/officeDocument/2006/relationships/slide" Target="slide8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72.png"/><Relationship Id="rId5" Type="http://schemas.openxmlformats.org/officeDocument/2006/relationships/slide" Target="slide4.xml"/><Relationship Id="rId15" Type="http://schemas.openxmlformats.org/officeDocument/2006/relationships/image" Target="../media/image26.png"/><Relationship Id="rId23" Type="http://schemas.openxmlformats.org/officeDocument/2006/relationships/image" Target="../media/image30.png"/><Relationship Id="rId10" Type="http://schemas.openxmlformats.org/officeDocument/2006/relationships/image" Target="../media/image74.png"/><Relationship Id="rId19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1.png"/><Relationship Id="rId14" Type="http://schemas.openxmlformats.org/officeDocument/2006/relationships/slide" Target="slide31.xml"/><Relationship Id="rId22" Type="http://schemas.openxmlformats.org/officeDocument/2006/relationships/slide" Target="slide9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18" Type="http://schemas.openxmlformats.org/officeDocument/2006/relationships/slide" Target="slide31.xml"/><Relationship Id="rId26" Type="http://schemas.openxmlformats.org/officeDocument/2006/relationships/slide" Target="slide92.xml"/><Relationship Id="rId3" Type="http://schemas.openxmlformats.org/officeDocument/2006/relationships/image" Target="../media/image79.png"/><Relationship Id="rId21" Type="http://schemas.openxmlformats.org/officeDocument/2006/relationships/image" Target="../media/image27.png"/><Relationship Id="rId7" Type="http://schemas.openxmlformats.org/officeDocument/2006/relationships/slide" Target="slide4.xml"/><Relationship Id="rId12" Type="http://schemas.openxmlformats.org/officeDocument/2006/relationships/image" Target="../media/image74.png"/><Relationship Id="rId17" Type="http://schemas.openxmlformats.org/officeDocument/2006/relationships/image" Target="../media/image25.png"/><Relationship Id="rId25" Type="http://schemas.openxmlformats.org/officeDocument/2006/relationships/image" Target="../media/image29.png"/><Relationship Id="rId2" Type="http://schemas.openxmlformats.org/officeDocument/2006/relationships/image" Target="../media/image14.jpg"/><Relationship Id="rId16" Type="http://schemas.openxmlformats.org/officeDocument/2006/relationships/slide" Target="slide5.xml"/><Relationship Id="rId20" Type="http://schemas.openxmlformats.org/officeDocument/2006/relationships/slide" Target="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24" Type="http://schemas.openxmlformats.org/officeDocument/2006/relationships/slide" Target="slide89.xml"/><Relationship Id="rId5" Type="http://schemas.openxmlformats.org/officeDocument/2006/relationships/slide" Target="slide2.xml"/><Relationship Id="rId15" Type="http://schemas.openxmlformats.org/officeDocument/2006/relationships/image" Target="../media/image72.png"/><Relationship Id="rId23" Type="http://schemas.openxmlformats.org/officeDocument/2006/relationships/image" Target="../media/image28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microsoft.com/office/2007/relationships/hdphoto" Target="../media/hdphoto13.wdp"/><Relationship Id="rId9" Type="http://schemas.openxmlformats.org/officeDocument/2006/relationships/image" Target="../media/image80.jpg"/><Relationship Id="rId14" Type="http://schemas.openxmlformats.org/officeDocument/2006/relationships/image" Target="../media/image18.png"/><Relationship Id="rId22" Type="http://schemas.openxmlformats.org/officeDocument/2006/relationships/slide" Target="slide68.xml"/><Relationship Id="rId27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0.png"/><Relationship Id="rId18" Type="http://schemas.openxmlformats.org/officeDocument/2006/relationships/image" Target="../media/image26.png"/><Relationship Id="rId26" Type="http://schemas.openxmlformats.org/officeDocument/2006/relationships/image" Target="../media/image30.png"/><Relationship Id="rId3" Type="http://schemas.openxmlformats.org/officeDocument/2006/relationships/image" Target="../media/image81.jpg"/><Relationship Id="rId21" Type="http://schemas.openxmlformats.org/officeDocument/2006/relationships/slide" Target="slide68.xml"/><Relationship Id="rId7" Type="http://schemas.openxmlformats.org/officeDocument/2006/relationships/image" Target="../media/image18.png"/><Relationship Id="rId12" Type="http://schemas.openxmlformats.org/officeDocument/2006/relationships/slide" Target="slide4.xml"/><Relationship Id="rId17" Type="http://schemas.openxmlformats.org/officeDocument/2006/relationships/slide" Target="slide31.xml"/><Relationship Id="rId25" Type="http://schemas.openxmlformats.org/officeDocument/2006/relationships/slide" Target="slide92.xml"/><Relationship Id="rId2" Type="http://schemas.openxmlformats.org/officeDocument/2006/relationships/image" Target="../media/image14.jpg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19.png"/><Relationship Id="rId24" Type="http://schemas.openxmlformats.org/officeDocument/2006/relationships/image" Target="../media/image29.png"/><Relationship Id="rId5" Type="http://schemas.openxmlformats.org/officeDocument/2006/relationships/image" Target="../media/image21.png"/><Relationship Id="rId15" Type="http://schemas.openxmlformats.org/officeDocument/2006/relationships/slide" Target="slide5.xml"/><Relationship Id="rId23" Type="http://schemas.openxmlformats.org/officeDocument/2006/relationships/slide" Target="slide89.xml"/><Relationship Id="rId10" Type="http://schemas.openxmlformats.org/officeDocument/2006/relationships/slide" Target="slide2.xml"/><Relationship Id="rId19" Type="http://schemas.openxmlformats.org/officeDocument/2006/relationships/slide" Target="slide40.xml"/><Relationship Id="rId4" Type="http://schemas.openxmlformats.org/officeDocument/2006/relationships/image" Target="../media/image17.png"/><Relationship Id="rId9" Type="http://schemas.openxmlformats.org/officeDocument/2006/relationships/image" Target="../media/image23.png"/><Relationship Id="rId14" Type="http://schemas.openxmlformats.org/officeDocument/2006/relationships/image" Target="../media/image72.png"/><Relationship Id="rId22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81.jpg"/><Relationship Id="rId21" Type="http://schemas.openxmlformats.org/officeDocument/2006/relationships/slide" Target="slide89.xml"/><Relationship Id="rId7" Type="http://schemas.openxmlformats.org/officeDocument/2006/relationships/image" Target="../media/image18.png"/><Relationship Id="rId12" Type="http://schemas.openxmlformats.org/officeDocument/2006/relationships/image" Target="../media/image72.png"/><Relationship Id="rId17" Type="http://schemas.openxmlformats.org/officeDocument/2006/relationships/slide" Target="slide40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0.png"/><Relationship Id="rId24" Type="http://schemas.openxmlformats.org/officeDocument/2006/relationships/image" Target="../media/image30.png"/><Relationship Id="rId5" Type="http://schemas.openxmlformats.org/officeDocument/2006/relationships/image" Target="../media/image21.png"/><Relationship Id="rId15" Type="http://schemas.openxmlformats.org/officeDocument/2006/relationships/slide" Target="slide31.xml"/><Relationship Id="rId23" Type="http://schemas.openxmlformats.org/officeDocument/2006/relationships/slide" Target="slide92.xml"/><Relationship Id="rId10" Type="http://schemas.openxmlformats.org/officeDocument/2006/relationships/slide" Target="slide4.xml"/><Relationship Id="rId19" Type="http://schemas.openxmlformats.org/officeDocument/2006/relationships/slide" Target="slide68.xml"/><Relationship Id="rId4" Type="http://schemas.openxmlformats.org/officeDocument/2006/relationships/image" Target="../media/image17.png"/><Relationship Id="rId9" Type="http://schemas.openxmlformats.org/officeDocument/2006/relationships/image" Target="../media/image19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3" Type="http://schemas.openxmlformats.org/officeDocument/2006/relationships/image" Target="../media/image10.jpeg"/><Relationship Id="rId7" Type="http://schemas.openxmlformats.org/officeDocument/2006/relationships/slide" Target="slide5.xml"/><Relationship Id="rId12" Type="http://schemas.openxmlformats.org/officeDocument/2006/relationships/slide" Target="slide9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slide" Target="slide89.xml"/><Relationship Id="rId5" Type="http://schemas.openxmlformats.org/officeDocument/2006/relationships/image" Target="../media/image12.png"/><Relationship Id="rId10" Type="http://schemas.openxmlformats.org/officeDocument/2006/relationships/slide" Target="slide68.xml"/><Relationship Id="rId4" Type="http://schemas.microsoft.com/office/2007/relationships/hdphoto" Target="../media/hdphoto4.wdp"/><Relationship Id="rId9" Type="http://schemas.openxmlformats.org/officeDocument/2006/relationships/slide" Target="slide4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slide" Target="slide53.xml"/><Relationship Id="rId4" Type="http://schemas.openxmlformats.org/officeDocument/2006/relationships/slide" Target="slide3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image" Target="../media/image83.png"/><Relationship Id="rId21" Type="http://schemas.openxmlformats.org/officeDocument/2006/relationships/slide" Target="slide92.xml"/><Relationship Id="rId7" Type="http://schemas.openxmlformats.org/officeDocument/2006/relationships/slide" Target="slide4.xml"/><Relationship Id="rId12" Type="http://schemas.openxmlformats.org/officeDocument/2006/relationships/image" Target="../media/image25.png"/><Relationship Id="rId17" Type="http://schemas.openxmlformats.org/officeDocument/2006/relationships/slide" Target="slide68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slide" Target="slide5.xml"/><Relationship Id="rId5" Type="http://schemas.openxmlformats.org/officeDocument/2006/relationships/slide" Target="slide2.xml"/><Relationship Id="rId15" Type="http://schemas.openxmlformats.org/officeDocument/2006/relationships/slide" Target="slide40.xml"/><Relationship Id="rId10" Type="http://schemas.openxmlformats.org/officeDocument/2006/relationships/image" Target="../media/image21.png"/><Relationship Id="rId19" Type="http://schemas.openxmlformats.org/officeDocument/2006/relationships/slide" Target="slide89.xml"/><Relationship Id="rId4" Type="http://schemas.openxmlformats.org/officeDocument/2006/relationships/image" Target="../media/image84.jpg"/><Relationship Id="rId9" Type="http://schemas.openxmlformats.org/officeDocument/2006/relationships/image" Target="../media/image17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slide" Target="slide2.xml"/><Relationship Id="rId21" Type="http://schemas.openxmlformats.org/officeDocument/2006/relationships/slide" Target="slide89.xml"/><Relationship Id="rId7" Type="http://schemas.openxmlformats.org/officeDocument/2006/relationships/image" Target="../media/image85.jpg"/><Relationship Id="rId12" Type="http://schemas.openxmlformats.org/officeDocument/2006/relationships/image" Target="../media/image83.png"/><Relationship Id="rId17" Type="http://schemas.openxmlformats.org/officeDocument/2006/relationships/slide" Target="slide40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8.png"/><Relationship Id="rId24" Type="http://schemas.openxmlformats.org/officeDocument/2006/relationships/image" Target="../media/image30.png"/><Relationship Id="rId5" Type="http://schemas.openxmlformats.org/officeDocument/2006/relationships/slide" Target="slide4.xml"/><Relationship Id="rId15" Type="http://schemas.openxmlformats.org/officeDocument/2006/relationships/slide" Target="slide31.xml"/><Relationship Id="rId23" Type="http://schemas.openxmlformats.org/officeDocument/2006/relationships/slide" Target="slide92.xml"/><Relationship Id="rId10" Type="http://schemas.openxmlformats.org/officeDocument/2006/relationships/image" Target="../media/image22.png"/><Relationship Id="rId19" Type="http://schemas.openxmlformats.org/officeDocument/2006/relationships/slide" Target="slide68.xml"/><Relationship Id="rId4" Type="http://schemas.openxmlformats.org/officeDocument/2006/relationships/image" Target="../media/image19.png"/><Relationship Id="rId9" Type="http://schemas.openxmlformats.org/officeDocument/2006/relationships/image" Target="../media/image21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86.jpg"/><Relationship Id="rId21" Type="http://schemas.openxmlformats.org/officeDocument/2006/relationships/slide" Target="slide89.xml"/><Relationship Id="rId7" Type="http://schemas.openxmlformats.org/officeDocument/2006/relationships/image" Target="../media/image20.png"/><Relationship Id="rId12" Type="http://schemas.openxmlformats.org/officeDocument/2006/relationships/image" Target="../media/image83.png"/><Relationship Id="rId17" Type="http://schemas.openxmlformats.org/officeDocument/2006/relationships/slide" Target="slide40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18.png"/><Relationship Id="rId24" Type="http://schemas.openxmlformats.org/officeDocument/2006/relationships/image" Target="../media/image30.png"/><Relationship Id="rId5" Type="http://schemas.openxmlformats.org/officeDocument/2006/relationships/image" Target="../media/image19.png"/><Relationship Id="rId15" Type="http://schemas.openxmlformats.org/officeDocument/2006/relationships/slide" Target="slide31.xml"/><Relationship Id="rId23" Type="http://schemas.openxmlformats.org/officeDocument/2006/relationships/slide" Target="slide92.xml"/><Relationship Id="rId10" Type="http://schemas.openxmlformats.org/officeDocument/2006/relationships/image" Target="../media/image22.png"/><Relationship Id="rId19" Type="http://schemas.openxmlformats.org/officeDocument/2006/relationships/slide" Target="slide68.xml"/><Relationship Id="rId4" Type="http://schemas.openxmlformats.org/officeDocument/2006/relationships/slide" Target="slide2.xml"/><Relationship Id="rId9" Type="http://schemas.openxmlformats.org/officeDocument/2006/relationships/image" Target="../media/image21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87.jpg"/><Relationship Id="rId21" Type="http://schemas.openxmlformats.org/officeDocument/2006/relationships/slide" Target="slide89.xml"/><Relationship Id="rId7" Type="http://schemas.openxmlformats.org/officeDocument/2006/relationships/image" Target="../media/image20.png"/><Relationship Id="rId12" Type="http://schemas.openxmlformats.org/officeDocument/2006/relationships/image" Target="../media/image83.png"/><Relationship Id="rId17" Type="http://schemas.openxmlformats.org/officeDocument/2006/relationships/slide" Target="slide40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18.png"/><Relationship Id="rId24" Type="http://schemas.openxmlformats.org/officeDocument/2006/relationships/image" Target="../media/image30.png"/><Relationship Id="rId5" Type="http://schemas.openxmlformats.org/officeDocument/2006/relationships/image" Target="../media/image19.png"/><Relationship Id="rId15" Type="http://schemas.openxmlformats.org/officeDocument/2006/relationships/slide" Target="slide31.xml"/><Relationship Id="rId23" Type="http://schemas.openxmlformats.org/officeDocument/2006/relationships/slide" Target="slide92.xml"/><Relationship Id="rId10" Type="http://schemas.openxmlformats.org/officeDocument/2006/relationships/image" Target="../media/image22.png"/><Relationship Id="rId19" Type="http://schemas.openxmlformats.org/officeDocument/2006/relationships/slide" Target="slide68.xml"/><Relationship Id="rId4" Type="http://schemas.openxmlformats.org/officeDocument/2006/relationships/slide" Target="slide2.xml"/><Relationship Id="rId9" Type="http://schemas.openxmlformats.org/officeDocument/2006/relationships/image" Target="../media/image21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88.png"/><Relationship Id="rId21" Type="http://schemas.openxmlformats.org/officeDocument/2006/relationships/slide" Target="slide89.xml"/><Relationship Id="rId7" Type="http://schemas.openxmlformats.org/officeDocument/2006/relationships/slide" Target="slide4.xml"/><Relationship Id="rId12" Type="http://schemas.openxmlformats.org/officeDocument/2006/relationships/image" Target="../media/image83.png"/><Relationship Id="rId17" Type="http://schemas.openxmlformats.org/officeDocument/2006/relationships/slide" Target="slide40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slide" Target="slide2.xml"/><Relationship Id="rId15" Type="http://schemas.openxmlformats.org/officeDocument/2006/relationships/slide" Target="slide31.xml"/><Relationship Id="rId23" Type="http://schemas.openxmlformats.org/officeDocument/2006/relationships/slide" Target="slide92.xml"/><Relationship Id="rId10" Type="http://schemas.openxmlformats.org/officeDocument/2006/relationships/image" Target="../media/image89.jpg"/><Relationship Id="rId19" Type="http://schemas.openxmlformats.org/officeDocument/2006/relationships/slide" Target="slide68.xml"/><Relationship Id="rId4" Type="http://schemas.microsoft.com/office/2007/relationships/hdphoto" Target="../media/hdphoto14.wdp"/><Relationship Id="rId9" Type="http://schemas.openxmlformats.org/officeDocument/2006/relationships/image" Target="../media/image21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image" Target="../media/image87.jpg"/><Relationship Id="rId21" Type="http://schemas.openxmlformats.org/officeDocument/2006/relationships/slide" Target="slide92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slide" Target="slide68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5.xml"/><Relationship Id="rId5" Type="http://schemas.openxmlformats.org/officeDocument/2006/relationships/image" Target="../media/image19.png"/><Relationship Id="rId15" Type="http://schemas.openxmlformats.org/officeDocument/2006/relationships/slide" Target="slide40.xml"/><Relationship Id="rId10" Type="http://schemas.openxmlformats.org/officeDocument/2006/relationships/image" Target="../media/image83.png"/><Relationship Id="rId19" Type="http://schemas.openxmlformats.org/officeDocument/2006/relationships/slide" Target="slide89.xml"/><Relationship Id="rId4" Type="http://schemas.openxmlformats.org/officeDocument/2006/relationships/slide" Target="slide2.xml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image" Target="../media/image90.jpg"/><Relationship Id="rId21" Type="http://schemas.openxmlformats.org/officeDocument/2006/relationships/slide" Target="slide92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slide" Target="slide68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5.xml"/><Relationship Id="rId5" Type="http://schemas.openxmlformats.org/officeDocument/2006/relationships/image" Target="../media/image19.png"/><Relationship Id="rId15" Type="http://schemas.openxmlformats.org/officeDocument/2006/relationships/slide" Target="slide40.xml"/><Relationship Id="rId10" Type="http://schemas.openxmlformats.org/officeDocument/2006/relationships/image" Target="../media/image83.png"/><Relationship Id="rId19" Type="http://schemas.openxmlformats.org/officeDocument/2006/relationships/slide" Target="slide89.xml"/><Relationship Id="rId4" Type="http://schemas.openxmlformats.org/officeDocument/2006/relationships/slide" Target="slide2.xml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91.png"/><Relationship Id="rId21" Type="http://schemas.openxmlformats.org/officeDocument/2006/relationships/slide" Target="slide89.xml"/><Relationship Id="rId7" Type="http://schemas.openxmlformats.org/officeDocument/2006/relationships/slide" Target="slide4.xml"/><Relationship Id="rId12" Type="http://schemas.openxmlformats.org/officeDocument/2006/relationships/image" Target="../media/image83.png"/><Relationship Id="rId17" Type="http://schemas.openxmlformats.org/officeDocument/2006/relationships/slide" Target="slide40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slide" Target="slide2.xml"/><Relationship Id="rId15" Type="http://schemas.openxmlformats.org/officeDocument/2006/relationships/slide" Target="slide31.xml"/><Relationship Id="rId23" Type="http://schemas.openxmlformats.org/officeDocument/2006/relationships/slide" Target="slide92.xml"/><Relationship Id="rId10" Type="http://schemas.openxmlformats.org/officeDocument/2006/relationships/image" Target="../media/image92.jpg"/><Relationship Id="rId19" Type="http://schemas.openxmlformats.org/officeDocument/2006/relationships/slide" Target="slide68.xml"/><Relationship Id="rId4" Type="http://schemas.microsoft.com/office/2007/relationships/hdphoto" Target="../media/hdphoto15.wdp"/><Relationship Id="rId9" Type="http://schemas.openxmlformats.org/officeDocument/2006/relationships/image" Target="../media/image21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image" Target="../media/image90.jpg"/><Relationship Id="rId21" Type="http://schemas.openxmlformats.org/officeDocument/2006/relationships/slide" Target="slide92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slide" Target="slide68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5.xml"/><Relationship Id="rId5" Type="http://schemas.openxmlformats.org/officeDocument/2006/relationships/image" Target="../media/image19.png"/><Relationship Id="rId15" Type="http://schemas.openxmlformats.org/officeDocument/2006/relationships/slide" Target="slide40.xml"/><Relationship Id="rId10" Type="http://schemas.openxmlformats.org/officeDocument/2006/relationships/image" Target="../media/image83.png"/><Relationship Id="rId19" Type="http://schemas.openxmlformats.org/officeDocument/2006/relationships/slide" Target="slide89.xml"/><Relationship Id="rId4" Type="http://schemas.openxmlformats.org/officeDocument/2006/relationships/slide" Target="slide2.xml"/><Relationship Id="rId9" Type="http://schemas.openxmlformats.org/officeDocument/2006/relationships/image" Target="../media/image17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93.jpg"/><Relationship Id="rId21" Type="http://schemas.openxmlformats.org/officeDocument/2006/relationships/slide" Target="slide89.xml"/><Relationship Id="rId7" Type="http://schemas.openxmlformats.org/officeDocument/2006/relationships/image" Target="../media/image20.png"/><Relationship Id="rId12" Type="http://schemas.openxmlformats.org/officeDocument/2006/relationships/image" Target="../media/image83.png"/><Relationship Id="rId17" Type="http://schemas.openxmlformats.org/officeDocument/2006/relationships/slide" Target="slide40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18.png"/><Relationship Id="rId24" Type="http://schemas.openxmlformats.org/officeDocument/2006/relationships/image" Target="../media/image30.png"/><Relationship Id="rId5" Type="http://schemas.openxmlformats.org/officeDocument/2006/relationships/image" Target="../media/image19.png"/><Relationship Id="rId15" Type="http://schemas.openxmlformats.org/officeDocument/2006/relationships/slide" Target="slide31.xml"/><Relationship Id="rId23" Type="http://schemas.openxmlformats.org/officeDocument/2006/relationships/slide" Target="slide92.xml"/><Relationship Id="rId10" Type="http://schemas.openxmlformats.org/officeDocument/2006/relationships/image" Target="../media/image22.png"/><Relationship Id="rId19" Type="http://schemas.openxmlformats.org/officeDocument/2006/relationships/slide" Target="slide68.xml"/><Relationship Id="rId4" Type="http://schemas.openxmlformats.org/officeDocument/2006/relationships/slide" Target="slide2.xml"/><Relationship Id="rId9" Type="http://schemas.openxmlformats.org/officeDocument/2006/relationships/image" Target="../media/image21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94.png"/><Relationship Id="rId21" Type="http://schemas.openxmlformats.org/officeDocument/2006/relationships/slide" Target="slide89.xml"/><Relationship Id="rId7" Type="http://schemas.openxmlformats.org/officeDocument/2006/relationships/slide" Target="slide4.xml"/><Relationship Id="rId12" Type="http://schemas.openxmlformats.org/officeDocument/2006/relationships/image" Target="../media/image83.png"/><Relationship Id="rId17" Type="http://schemas.openxmlformats.org/officeDocument/2006/relationships/slide" Target="slide40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slide" Target="slide2.xml"/><Relationship Id="rId15" Type="http://schemas.openxmlformats.org/officeDocument/2006/relationships/slide" Target="slide31.xml"/><Relationship Id="rId23" Type="http://schemas.openxmlformats.org/officeDocument/2006/relationships/slide" Target="slide92.xml"/><Relationship Id="rId10" Type="http://schemas.openxmlformats.org/officeDocument/2006/relationships/image" Target="../media/image95.jpg"/><Relationship Id="rId19" Type="http://schemas.openxmlformats.org/officeDocument/2006/relationships/slide" Target="slide68.xml"/><Relationship Id="rId4" Type="http://schemas.microsoft.com/office/2007/relationships/hdphoto" Target="../media/hdphoto16.wdp"/><Relationship Id="rId9" Type="http://schemas.openxmlformats.org/officeDocument/2006/relationships/image" Target="../media/image21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image" Target="../media/image93.jpg"/><Relationship Id="rId21" Type="http://schemas.openxmlformats.org/officeDocument/2006/relationships/slide" Target="slide92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slide" Target="slide68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5.xml"/><Relationship Id="rId5" Type="http://schemas.openxmlformats.org/officeDocument/2006/relationships/image" Target="../media/image19.png"/><Relationship Id="rId15" Type="http://schemas.openxmlformats.org/officeDocument/2006/relationships/slide" Target="slide40.xml"/><Relationship Id="rId10" Type="http://schemas.openxmlformats.org/officeDocument/2006/relationships/image" Target="../media/image83.png"/><Relationship Id="rId19" Type="http://schemas.openxmlformats.org/officeDocument/2006/relationships/slide" Target="slide89.xml"/><Relationship Id="rId4" Type="http://schemas.openxmlformats.org/officeDocument/2006/relationships/slide" Target="slide2.xml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image" Target="../media/image96.jpg"/><Relationship Id="rId21" Type="http://schemas.openxmlformats.org/officeDocument/2006/relationships/slide" Target="slide92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slide" Target="slide68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5.xml"/><Relationship Id="rId5" Type="http://schemas.openxmlformats.org/officeDocument/2006/relationships/image" Target="../media/image19.png"/><Relationship Id="rId15" Type="http://schemas.openxmlformats.org/officeDocument/2006/relationships/slide" Target="slide40.xml"/><Relationship Id="rId10" Type="http://schemas.openxmlformats.org/officeDocument/2006/relationships/image" Target="../media/image83.png"/><Relationship Id="rId19" Type="http://schemas.openxmlformats.org/officeDocument/2006/relationships/slide" Target="slide89.xml"/><Relationship Id="rId4" Type="http://schemas.openxmlformats.org/officeDocument/2006/relationships/slide" Target="slide2.xml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slide" Target="slide2.xml"/><Relationship Id="rId21" Type="http://schemas.openxmlformats.org/officeDocument/2006/relationships/slide" Target="slide89.xml"/><Relationship Id="rId7" Type="http://schemas.openxmlformats.org/officeDocument/2006/relationships/image" Target="../media/image85.jpg"/><Relationship Id="rId12" Type="http://schemas.openxmlformats.org/officeDocument/2006/relationships/image" Target="../media/image83.png"/><Relationship Id="rId17" Type="http://schemas.openxmlformats.org/officeDocument/2006/relationships/slide" Target="slide40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8.png"/><Relationship Id="rId24" Type="http://schemas.openxmlformats.org/officeDocument/2006/relationships/image" Target="../media/image30.png"/><Relationship Id="rId5" Type="http://schemas.openxmlformats.org/officeDocument/2006/relationships/slide" Target="slide4.xml"/><Relationship Id="rId15" Type="http://schemas.openxmlformats.org/officeDocument/2006/relationships/slide" Target="slide31.xml"/><Relationship Id="rId23" Type="http://schemas.openxmlformats.org/officeDocument/2006/relationships/slide" Target="slide92.xml"/><Relationship Id="rId10" Type="http://schemas.openxmlformats.org/officeDocument/2006/relationships/image" Target="../media/image22.png"/><Relationship Id="rId19" Type="http://schemas.openxmlformats.org/officeDocument/2006/relationships/slide" Target="slide68.xml"/><Relationship Id="rId4" Type="http://schemas.openxmlformats.org/officeDocument/2006/relationships/image" Target="../media/image19.png"/><Relationship Id="rId9" Type="http://schemas.openxmlformats.org/officeDocument/2006/relationships/image" Target="../media/image21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97.jpg"/><Relationship Id="rId21" Type="http://schemas.openxmlformats.org/officeDocument/2006/relationships/slide" Target="slide89.xml"/><Relationship Id="rId7" Type="http://schemas.openxmlformats.org/officeDocument/2006/relationships/image" Target="../media/image20.png"/><Relationship Id="rId12" Type="http://schemas.openxmlformats.org/officeDocument/2006/relationships/image" Target="../media/image83.png"/><Relationship Id="rId17" Type="http://schemas.openxmlformats.org/officeDocument/2006/relationships/slide" Target="slide40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22.png"/><Relationship Id="rId24" Type="http://schemas.openxmlformats.org/officeDocument/2006/relationships/image" Target="../media/image30.png"/><Relationship Id="rId5" Type="http://schemas.openxmlformats.org/officeDocument/2006/relationships/image" Target="../media/image19.png"/><Relationship Id="rId15" Type="http://schemas.openxmlformats.org/officeDocument/2006/relationships/slide" Target="slide31.xml"/><Relationship Id="rId23" Type="http://schemas.openxmlformats.org/officeDocument/2006/relationships/slide" Target="slide92.xml"/><Relationship Id="rId10" Type="http://schemas.openxmlformats.org/officeDocument/2006/relationships/image" Target="../media/image18.png"/><Relationship Id="rId19" Type="http://schemas.openxmlformats.org/officeDocument/2006/relationships/slide" Target="slide68.xml"/><Relationship Id="rId4" Type="http://schemas.openxmlformats.org/officeDocument/2006/relationships/slide" Target="slide2.xml"/><Relationship Id="rId9" Type="http://schemas.openxmlformats.org/officeDocument/2006/relationships/image" Target="../media/image21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98.jpg"/><Relationship Id="rId21" Type="http://schemas.openxmlformats.org/officeDocument/2006/relationships/slide" Target="slide89.xml"/><Relationship Id="rId7" Type="http://schemas.openxmlformats.org/officeDocument/2006/relationships/image" Target="../media/image20.png"/><Relationship Id="rId12" Type="http://schemas.openxmlformats.org/officeDocument/2006/relationships/image" Target="../media/image83.png"/><Relationship Id="rId17" Type="http://schemas.openxmlformats.org/officeDocument/2006/relationships/slide" Target="slide40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22.png"/><Relationship Id="rId24" Type="http://schemas.openxmlformats.org/officeDocument/2006/relationships/image" Target="../media/image30.png"/><Relationship Id="rId5" Type="http://schemas.openxmlformats.org/officeDocument/2006/relationships/image" Target="../media/image19.png"/><Relationship Id="rId15" Type="http://schemas.openxmlformats.org/officeDocument/2006/relationships/slide" Target="slide31.xml"/><Relationship Id="rId23" Type="http://schemas.openxmlformats.org/officeDocument/2006/relationships/slide" Target="slide92.xml"/><Relationship Id="rId10" Type="http://schemas.openxmlformats.org/officeDocument/2006/relationships/image" Target="../media/image18.png"/><Relationship Id="rId19" Type="http://schemas.openxmlformats.org/officeDocument/2006/relationships/slide" Target="slide68.xml"/><Relationship Id="rId4" Type="http://schemas.openxmlformats.org/officeDocument/2006/relationships/slide" Target="slide2.xml"/><Relationship Id="rId9" Type="http://schemas.openxmlformats.org/officeDocument/2006/relationships/image" Target="../media/image21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99.png"/><Relationship Id="rId21" Type="http://schemas.openxmlformats.org/officeDocument/2006/relationships/slide" Target="slide89.xml"/><Relationship Id="rId7" Type="http://schemas.openxmlformats.org/officeDocument/2006/relationships/slide" Target="slide4.xml"/><Relationship Id="rId12" Type="http://schemas.openxmlformats.org/officeDocument/2006/relationships/image" Target="../media/image83.png"/><Relationship Id="rId17" Type="http://schemas.openxmlformats.org/officeDocument/2006/relationships/slide" Target="slide40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slide" Target="slide2.xml"/><Relationship Id="rId15" Type="http://schemas.openxmlformats.org/officeDocument/2006/relationships/slide" Target="slide31.xml"/><Relationship Id="rId23" Type="http://schemas.openxmlformats.org/officeDocument/2006/relationships/slide" Target="slide92.xml"/><Relationship Id="rId10" Type="http://schemas.openxmlformats.org/officeDocument/2006/relationships/image" Target="../media/image89.jpg"/><Relationship Id="rId19" Type="http://schemas.openxmlformats.org/officeDocument/2006/relationships/slide" Target="slide68.xml"/><Relationship Id="rId4" Type="http://schemas.microsoft.com/office/2007/relationships/hdphoto" Target="../media/hdphoto17.wdp"/><Relationship Id="rId9" Type="http://schemas.openxmlformats.org/officeDocument/2006/relationships/image" Target="../media/image21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100.jpg"/><Relationship Id="rId21" Type="http://schemas.openxmlformats.org/officeDocument/2006/relationships/slide" Target="slide89.xml"/><Relationship Id="rId7" Type="http://schemas.openxmlformats.org/officeDocument/2006/relationships/image" Target="../media/image20.png"/><Relationship Id="rId12" Type="http://schemas.openxmlformats.org/officeDocument/2006/relationships/image" Target="../media/image83.png"/><Relationship Id="rId17" Type="http://schemas.openxmlformats.org/officeDocument/2006/relationships/slide" Target="slide40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22.png"/><Relationship Id="rId24" Type="http://schemas.openxmlformats.org/officeDocument/2006/relationships/image" Target="../media/image30.png"/><Relationship Id="rId5" Type="http://schemas.openxmlformats.org/officeDocument/2006/relationships/image" Target="../media/image19.png"/><Relationship Id="rId15" Type="http://schemas.openxmlformats.org/officeDocument/2006/relationships/slide" Target="slide31.xml"/><Relationship Id="rId23" Type="http://schemas.openxmlformats.org/officeDocument/2006/relationships/slide" Target="slide92.xml"/><Relationship Id="rId10" Type="http://schemas.openxmlformats.org/officeDocument/2006/relationships/image" Target="../media/image18.png"/><Relationship Id="rId19" Type="http://schemas.openxmlformats.org/officeDocument/2006/relationships/slide" Target="slide68.xml"/><Relationship Id="rId4" Type="http://schemas.openxmlformats.org/officeDocument/2006/relationships/slide" Target="slide2.xml"/><Relationship Id="rId9" Type="http://schemas.openxmlformats.org/officeDocument/2006/relationships/image" Target="../media/image21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101.png"/><Relationship Id="rId21" Type="http://schemas.openxmlformats.org/officeDocument/2006/relationships/slide" Target="slide89.xml"/><Relationship Id="rId7" Type="http://schemas.openxmlformats.org/officeDocument/2006/relationships/slide" Target="slide4.xml"/><Relationship Id="rId12" Type="http://schemas.openxmlformats.org/officeDocument/2006/relationships/image" Target="../media/image83.png"/><Relationship Id="rId17" Type="http://schemas.openxmlformats.org/officeDocument/2006/relationships/slide" Target="slide40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slide" Target="slide2.xml"/><Relationship Id="rId15" Type="http://schemas.openxmlformats.org/officeDocument/2006/relationships/slide" Target="slide31.xml"/><Relationship Id="rId23" Type="http://schemas.openxmlformats.org/officeDocument/2006/relationships/slide" Target="slide92.xml"/><Relationship Id="rId10" Type="http://schemas.openxmlformats.org/officeDocument/2006/relationships/image" Target="../media/image92.jpg"/><Relationship Id="rId19" Type="http://schemas.openxmlformats.org/officeDocument/2006/relationships/slide" Target="slide68.xml"/><Relationship Id="rId4" Type="http://schemas.microsoft.com/office/2007/relationships/hdphoto" Target="../media/hdphoto18.wdp"/><Relationship Id="rId9" Type="http://schemas.openxmlformats.org/officeDocument/2006/relationships/image" Target="../media/image21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18" Type="http://schemas.openxmlformats.org/officeDocument/2006/relationships/image" Target="../media/image26.png"/><Relationship Id="rId26" Type="http://schemas.openxmlformats.org/officeDocument/2006/relationships/image" Target="../media/image30.png"/><Relationship Id="rId3" Type="http://schemas.openxmlformats.org/officeDocument/2006/relationships/image" Target="../media/image15.png"/><Relationship Id="rId21" Type="http://schemas.openxmlformats.org/officeDocument/2006/relationships/slide" Target="slide68.xml"/><Relationship Id="rId7" Type="http://schemas.openxmlformats.org/officeDocument/2006/relationships/slide" Target="slide2.xml"/><Relationship Id="rId12" Type="http://schemas.openxmlformats.org/officeDocument/2006/relationships/image" Target="../media/image22.png"/><Relationship Id="rId17" Type="http://schemas.openxmlformats.org/officeDocument/2006/relationships/slide" Target="slide31.xml"/><Relationship Id="rId25" Type="http://schemas.openxmlformats.org/officeDocument/2006/relationships/slide" Target="slide92.xml"/><Relationship Id="rId2" Type="http://schemas.openxmlformats.org/officeDocument/2006/relationships/image" Target="../media/image14.jpg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24" Type="http://schemas.openxmlformats.org/officeDocument/2006/relationships/image" Target="../media/image29.png"/><Relationship Id="rId5" Type="http://schemas.openxmlformats.org/officeDocument/2006/relationships/image" Target="../media/image17.png"/><Relationship Id="rId15" Type="http://schemas.openxmlformats.org/officeDocument/2006/relationships/slide" Target="slide5.xml"/><Relationship Id="rId23" Type="http://schemas.openxmlformats.org/officeDocument/2006/relationships/slide" Target="slide89.xml"/><Relationship Id="rId10" Type="http://schemas.openxmlformats.org/officeDocument/2006/relationships/image" Target="../media/image20.png"/><Relationship Id="rId19" Type="http://schemas.openxmlformats.org/officeDocument/2006/relationships/slide" Target="slide40.xml"/><Relationship Id="rId4" Type="http://schemas.openxmlformats.org/officeDocument/2006/relationships/image" Target="../media/image16.jpg"/><Relationship Id="rId9" Type="http://schemas.openxmlformats.org/officeDocument/2006/relationships/slide" Target="slide4.xml"/><Relationship Id="rId14" Type="http://schemas.openxmlformats.org/officeDocument/2006/relationships/image" Target="../media/image24.png"/><Relationship Id="rId22" Type="http://schemas.openxmlformats.org/officeDocument/2006/relationships/image" Target="../media/image2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102.jpg"/><Relationship Id="rId21" Type="http://schemas.openxmlformats.org/officeDocument/2006/relationships/slide" Target="slide89.xml"/><Relationship Id="rId7" Type="http://schemas.openxmlformats.org/officeDocument/2006/relationships/image" Target="../media/image20.png"/><Relationship Id="rId12" Type="http://schemas.openxmlformats.org/officeDocument/2006/relationships/image" Target="../media/image83.png"/><Relationship Id="rId17" Type="http://schemas.openxmlformats.org/officeDocument/2006/relationships/slide" Target="slide40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18.png"/><Relationship Id="rId24" Type="http://schemas.openxmlformats.org/officeDocument/2006/relationships/image" Target="../media/image30.png"/><Relationship Id="rId5" Type="http://schemas.openxmlformats.org/officeDocument/2006/relationships/image" Target="../media/image19.png"/><Relationship Id="rId15" Type="http://schemas.openxmlformats.org/officeDocument/2006/relationships/slide" Target="slide31.xml"/><Relationship Id="rId23" Type="http://schemas.openxmlformats.org/officeDocument/2006/relationships/slide" Target="slide92.xml"/><Relationship Id="rId10" Type="http://schemas.openxmlformats.org/officeDocument/2006/relationships/image" Target="../media/image22.png"/><Relationship Id="rId19" Type="http://schemas.openxmlformats.org/officeDocument/2006/relationships/slide" Target="slide68.xml"/><Relationship Id="rId4" Type="http://schemas.openxmlformats.org/officeDocument/2006/relationships/slide" Target="slide2.xml"/><Relationship Id="rId9" Type="http://schemas.openxmlformats.org/officeDocument/2006/relationships/image" Target="../media/image21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103.png"/><Relationship Id="rId21" Type="http://schemas.openxmlformats.org/officeDocument/2006/relationships/slide" Target="slide89.xml"/><Relationship Id="rId7" Type="http://schemas.openxmlformats.org/officeDocument/2006/relationships/slide" Target="slide4.xml"/><Relationship Id="rId12" Type="http://schemas.openxmlformats.org/officeDocument/2006/relationships/image" Target="../media/image83.png"/><Relationship Id="rId17" Type="http://schemas.openxmlformats.org/officeDocument/2006/relationships/slide" Target="slide40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slide" Target="slide2.xml"/><Relationship Id="rId15" Type="http://schemas.openxmlformats.org/officeDocument/2006/relationships/slide" Target="slide31.xml"/><Relationship Id="rId23" Type="http://schemas.openxmlformats.org/officeDocument/2006/relationships/slide" Target="slide92.xml"/><Relationship Id="rId10" Type="http://schemas.openxmlformats.org/officeDocument/2006/relationships/image" Target="../media/image95.jpg"/><Relationship Id="rId19" Type="http://schemas.openxmlformats.org/officeDocument/2006/relationships/slide" Target="slide68.xml"/><Relationship Id="rId4" Type="http://schemas.microsoft.com/office/2007/relationships/hdphoto" Target="../media/hdphoto19.wdp"/><Relationship Id="rId9" Type="http://schemas.openxmlformats.org/officeDocument/2006/relationships/image" Target="../media/image21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97.jpg"/><Relationship Id="rId21" Type="http://schemas.openxmlformats.org/officeDocument/2006/relationships/slide" Target="slide89.xml"/><Relationship Id="rId7" Type="http://schemas.openxmlformats.org/officeDocument/2006/relationships/image" Target="../media/image20.png"/><Relationship Id="rId12" Type="http://schemas.openxmlformats.org/officeDocument/2006/relationships/image" Target="../media/image83.png"/><Relationship Id="rId17" Type="http://schemas.openxmlformats.org/officeDocument/2006/relationships/slide" Target="slide40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18.png"/><Relationship Id="rId24" Type="http://schemas.openxmlformats.org/officeDocument/2006/relationships/image" Target="../media/image30.png"/><Relationship Id="rId5" Type="http://schemas.openxmlformats.org/officeDocument/2006/relationships/image" Target="../media/image19.png"/><Relationship Id="rId15" Type="http://schemas.openxmlformats.org/officeDocument/2006/relationships/slide" Target="slide31.xml"/><Relationship Id="rId23" Type="http://schemas.openxmlformats.org/officeDocument/2006/relationships/slide" Target="slide92.xml"/><Relationship Id="rId10" Type="http://schemas.openxmlformats.org/officeDocument/2006/relationships/image" Target="../media/image22.png"/><Relationship Id="rId19" Type="http://schemas.openxmlformats.org/officeDocument/2006/relationships/slide" Target="slide68.xml"/><Relationship Id="rId4" Type="http://schemas.openxmlformats.org/officeDocument/2006/relationships/slide" Target="slide2.xml"/><Relationship Id="rId9" Type="http://schemas.openxmlformats.org/officeDocument/2006/relationships/image" Target="../media/image21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image" Target="../media/image104.jpg"/><Relationship Id="rId21" Type="http://schemas.openxmlformats.org/officeDocument/2006/relationships/slide" Target="slide92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slide" Target="slide68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5.xml"/><Relationship Id="rId5" Type="http://schemas.openxmlformats.org/officeDocument/2006/relationships/image" Target="../media/image19.png"/><Relationship Id="rId15" Type="http://schemas.openxmlformats.org/officeDocument/2006/relationships/slide" Target="slide40.xml"/><Relationship Id="rId10" Type="http://schemas.openxmlformats.org/officeDocument/2006/relationships/image" Target="../media/image83.png"/><Relationship Id="rId19" Type="http://schemas.openxmlformats.org/officeDocument/2006/relationships/slide" Target="slide89.xml"/><Relationship Id="rId4" Type="http://schemas.openxmlformats.org/officeDocument/2006/relationships/slide" Target="slide2.xml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slide" Target="slide2.xml"/><Relationship Id="rId21" Type="http://schemas.openxmlformats.org/officeDocument/2006/relationships/slide" Target="slide89.xml"/><Relationship Id="rId7" Type="http://schemas.openxmlformats.org/officeDocument/2006/relationships/image" Target="../media/image85.jpg"/><Relationship Id="rId12" Type="http://schemas.openxmlformats.org/officeDocument/2006/relationships/image" Target="../media/image83.png"/><Relationship Id="rId17" Type="http://schemas.openxmlformats.org/officeDocument/2006/relationships/slide" Target="slide40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8.png"/><Relationship Id="rId24" Type="http://schemas.openxmlformats.org/officeDocument/2006/relationships/image" Target="../media/image30.png"/><Relationship Id="rId5" Type="http://schemas.openxmlformats.org/officeDocument/2006/relationships/slide" Target="slide4.xml"/><Relationship Id="rId15" Type="http://schemas.openxmlformats.org/officeDocument/2006/relationships/slide" Target="slide31.xml"/><Relationship Id="rId23" Type="http://schemas.openxmlformats.org/officeDocument/2006/relationships/slide" Target="slide92.xml"/><Relationship Id="rId10" Type="http://schemas.openxmlformats.org/officeDocument/2006/relationships/image" Target="../media/image22.png"/><Relationship Id="rId19" Type="http://schemas.openxmlformats.org/officeDocument/2006/relationships/slide" Target="slide68.xml"/><Relationship Id="rId4" Type="http://schemas.openxmlformats.org/officeDocument/2006/relationships/image" Target="../media/image19.png"/><Relationship Id="rId9" Type="http://schemas.openxmlformats.org/officeDocument/2006/relationships/image" Target="../media/image21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5.png"/><Relationship Id="rId18" Type="http://schemas.openxmlformats.org/officeDocument/2006/relationships/slide" Target="slide68.xml"/><Relationship Id="rId3" Type="http://schemas.openxmlformats.org/officeDocument/2006/relationships/image" Target="../media/image105.jpg"/><Relationship Id="rId21" Type="http://schemas.openxmlformats.org/officeDocument/2006/relationships/image" Target="../media/image29.png"/><Relationship Id="rId7" Type="http://schemas.openxmlformats.org/officeDocument/2006/relationships/image" Target="../media/image20.png"/><Relationship Id="rId12" Type="http://schemas.openxmlformats.org/officeDocument/2006/relationships/slide" Target="slide5.xml"/><Relationship Id="rId17" Type="http://schemas.openxmlformats.org/officeDocument/2006/relationships/image" Target="../media/image27.png"/><Relationship Id="rId2" Type="http://schemas.openxmlformats.org/officeDocument/2006/relationships/image" Target="../media/image14.jpg"/><Relationship Id="rId16" Type="http://schemas.openxmlformats.org/officeDocument/2006/relationships/slide" Target="slide40.xml"/><Relationship Id="rId20" Type="http://schemas.openxmlformats.org/officeDocument/2006/relationships/slide" Target="slide8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83.png"/><Relationship Id="rId5" Type="http://schemas.openxmlformats.org/officeDocument/2006/relationships/image" Target="../media/image19.png"/><Relationship Id="rId15" Type="http://schemas.openxmlformats.org/officeDocument/2006/relationships/image" Target="../media/image26.png"/><Relationship Id="rId23" Type="http://schemas.openxmlformats.org/officeDocument/2006/relationships/image" Target="../media/image30.png"/><Relationship Id="rId10" Type="http://schemas.openxmlformats.org/officeDocument/2006/relationships/image" Target="../media/image18.png"/><Relationship Id="rId19" Type="http://schemas.openxmlformats.org/officeDocument/2006/relationships/image" Target="../media/image28.png"/><Relationship Id="rId4" Type="http://schemas.openxmlformats.org/officeDocument/2006/relationships/slide" Target="slide2.xml"/><Relationship Id="rId9" Type="http://schemas.openxmlformats.org/officeDocument/2006/relationships/image" Target="../media/image21.png"/><Relationship Id="rId14" Type="http://schemas.openxmlformats.org/officeDocument/2006/relationships/slide" Target="slide31.xml"/><Relationship Id="rId22" Type="http://schemas.openxmlformats.org/officeDocument/2006/relationships/slide" Target="slide9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image" Target="../media/image106.jpg"/><Relationship Id="rId21" Type="http://schemas.openxmlformats.org/officeDocument/2006/relationships/slide" Target="slide92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slide" Target="slide68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5.xml"/><Relationship Id="rId5" Type="http://schemas.openxmlformats.org/officeDocument/2006/relationships/image" Target="../media/image19.png"/><Relationship Id="rId15" Type="http://schemas.openxmlformats.org/officeDocument/2006/relationships/slide" Target="slide40.xml"/><Relationship Id="rId10" Type="http://schemas.openxmlformats.org/officeDocument/2006/relationships/image" Target="../media/image83.png"/><Relationship Id="rId19" Type="http://schemas.openxmlformats.org/officeDocument/2006/relationships/slide" Target="slide89.xml"/><Relationship Id="rId4" Type="http://schemas.openxmlformats.org/officeDocument/2006/relationships/slide" Target="slide2.xml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107.jpg"/><Relationship Id="rId21" Type="http://schemas.openxmlformats.org/officeDocument/2006/relationships/slide" Target="slide89.xml"/><Relationship Id="rId7" Type="http://schemas.openxmlformats.org/officeDocument/2006/relationships/image" Target="../media/image20.png"/><Relationship Id="rId12" Type="http://schemas.openxmlformats.org/officeDocument/2006/relationships/image" Target="../media/image83.png"/><Relationship Id="rId17" Type="http://schemas.openxmlformats.org/officeDocument/2006/relationships/slide" Target="slide40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18.png"/><Relationship Id="rId24" Type="http://schemas.openxmlformats.org/officeDocument/2006/relationships/image" Target="../media/image30.png"/><Relationship Id="rId5" Type="http://schemas.openxmlformats.org/officeDocument/2006/relationships/image" Target="../media/image19.png"/><Relationship Id="rId15" Type="http://schemas.openxmlformats.org/officeDocument/2006/relationships/slide" Target="slide31.xml"/><Relationship Id="rId23" Type="http://schemas.openxmlformats.org/officeDocument/2006/relationships/slide" Target="slide92.xml"/><Relationship Id="rId10" Type="http://schemas.openxmlformats.org/officeDocument/2006/relationships/image" Target="../media/image22.png"/><Relationship Id="rId19" Type="http://schemas.openxmlformats.org/officeDocument/2006/relationships/slide" Target="slide68.xml"/><Relationship Id="rId4" Type="http://schemas.openxmlformats.org/officeDocument/2006/relationships/slide" Target="slide2.xml"/><Relationship Id="rId9" Type="http://schemas.openxmlformats.org/officeDocument/2006/relationships/image" Target="../media/image21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image" Target="../media/image108.png"/><Relationship Id="rId21" Type="http://schemas.openxmlformats.org/officeDocument/2006/relationships/slide" Target="slide92.xml"/><Relationship Id="rId7" Type="http://schemas.openxmlformats.org/officeDocument/2006/relationships/slide" Target="slide2.xml"/><Relationship Id="rId12" Type="http://schemas.openxmlformats.org/officeDocument/2006/relationships/image" Target="../media/image25.png"/><Relationship Id="rId17" Type="http://schemas.openxmlformats.org/officeDocument/2006/relationships/slide" Target="slide68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slide" Target="slide5.xml"/><Relationship Id="rId5" Type="http://schemas.openxmlformats.org/officeDocument/2006/relationships/image" Target="../media/image21.png"/><Relationship Id="rId15" Type="http://schemas.openxmlformats.org/officeDocument/2006/relationships/slide" Target="slide40.xml"/><Relationship Id="rId10" Type="http://schemas.openxmlformats.org/officeDocument/2006/relationships/image" Target="../media/image20.png"/><Relationship Id="rId19" Type="http://schemas.openxmlformats.org/officeDocument/2006/relationships/slide" Target="slide89.xml"/><Relationship Id="rId4" Type="http://schemas.openxmlformats.org/officeDocument/2006/relationships/image" Target="../media/image109.jpg"/><Relationship Id="rId9" Type="http://schemas.openxmlformats.org/officeDocument/2006/relationships/slide" Target="slide4.xml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31.jpg"/><Relationship Id="rId21" Type="http://schemas.openxmlformats.org/officeDocument/2006/relationships/slide" Target="slide89.xml"/><Relationship Id="rId7" Type="http://schemas.openxmlformats.org/officeDocument/2006/relationships/image" Target="../media/image19.png"/><Relationship Id="rId12" Type="http://schemas.openxmlformats.org/officeDocument/2006/relationships/image" Target="../media/image15.png"/><Relationship Id="rId17" Type="http://schemas.openxmlformats.org/officeDocument/2006/relationships/slide" Target="slide40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22.png"/><Relationship Id="rId24" Type="http://schemas.openxmlformats.org/officeDocument/2006/relationships/image" Target="../media/image30.png"/><Relationship Id="rId5" Type="http://schemas.openxmlformats.org/officeDocument/2006/relationships/image" Target="../media/image18.png"/><Relationship Id="rId15" Type="http://schemas.openxmlformats.org/officeDocument/2006/relationships/slide" Target="slide31.xml"/><Relationship Id="rId23" Type="http://schemas.openxmlformats.org/officeDocument/2006/relationships/slide" Target="slide92.xml"/><Relationship Id="rId10" Type="http://schemas.openxmlformats.org/officeDocument/2006/relationships/image" Target="../media/image21.png"/><Relationship Id="rId19" Type="http://schemas.openxmlformats.org/officeDocument/2006/relationships/slide" Target="slide68.xml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slide" Target="slide2.xml"/><Relationship Id="rId21" Type="http://schemas.openxmlformats.org/officeDocument/2006/relationships/slide" Target="slide92.xml"/><Relationship Id="rId7" Type="http://schemas.openxmlformats.org/officeDocument/2006/relationships/image" Target="../media/image110.jpg"/><Relationship Id="rId12" Type="http://schemas.openxmlformats.org/officeDocument/2006/relationships/image" Target="../media/image25.png"/><Relationship Id="rId17" Type="http://schemas.openxmlformats.org/officeDocument/2006/relationships/slide" Target="slide68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slide" Target="slide5.xml"/><Relationship Id="rId5" Type="http://schemas.openxmlformats.org/officeDocument/2006/relationships/slide" Target="slide4.xml"/><Relationship Id="rId15" Type="http://schemas.openxmlformats.org/officeDocument/2006/relationships/slide" Target="slide40.xml"/><Relationship Id="rId10" Type="http://schemas.openxmlformats.org/officeDocument/2006/relationships/image" Target="../media/image108.png"/><Relationship Id="rId19" Type="http://schemas.openxmlformats.org/officeDocument/2006/relationships/slide" Target="slide89.xml"/><Relationship Id="rId4" Type="http://schemas.openxmlformats.org/officeDocument/2006/relationships/image" Target="../media/image19.png"/><Relationship Id="rId9" Type="http://schemas.openxmlformats.org/officeDocument/2006/relationships/image" Target="../media/image17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slide" Target="slide2.xml"/><Relationship Id="rId21" Type="http://schemas.openxmlformats.org/officeDocument/2006/relationships/slide" Target="slide92.xml"/><Relationship Id="rId7" Type="http://schemas.openxmlformats.org/officeDocument/2006/relationships/image" Target="../media/image111.jpg"/><Relationship Id="rId12" Type="http://schemas.openxmlformats.org/officeDocument/2006/relationships/image" Target="../media/image25.png"/><Relationship Id="rId17" Type="http://schemas.openxmlformats.org/officeDocument/2006/relationships/slide" Target="slide68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slide" Target="slide5.xml"/><Relationship Id="rId5" Type="http://schemas.openxmlformats.org/officeDocument/2006/relationships/slide" Target="slide4.xml"/><Relationship Id="rId15" Type="http://schemas.openxmlformats.org/officeDocument/2006/relationships/slide" Target="slide40.xml"/><Relationship Id="rId10" Type="http://schemas.openxmlformats.org/officeDocument/2006/relationships/image" Target="../media/image108.png"/><Relationship Id="rId19" Type="http://schemas.openxmlformats.org/officeDocument/2006/relationships/slide" Target="slide89.xml"/><Relationship Id="rId4" Type="http://schemas.openxmlformats.org/officeDocument/2006/relationships/image" Target="../media/image19.png"/><Relationship Id="rId9" Type="http://schemas.openxmlformats.org/officeDocument/2006/relationships/image" Target="../media/image17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slide" Target="slide2.xml"/><Relationship Id="rId21" Type="http://schemas.openxmlformats.org/officeDocument/2006/relationships/slide" Target="slide92.xml"/><Relationship Id="rId7" Type="http://schemas.openxmlformats.org/officeDocument/2006/relationships/image" Target="../media/image112.jpg"/><Relationship Id="rId12" Type="http://schemas.openxmlformats.org/officeDocument/2006/relationships/image" Target="../media/image25.png"/><Relationship Id="rId17" Type="http://schemas.openxmlformats.org/officeDocument/2006/relationships/slide" Target="slide68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slide" Target="slide5.xml"/><Relationship Id="rId5" Type="http://schemas.openxmlformats.org/officeDocument/2006/relationships/slide" Target="slide4.xml"/><Relationship Id="rId15" Type="http://schemas.openxmlformats.org/officeDocument/2006/relationships/slide" Target="slide40.xml"/><Relationship Id="rId10" Type="http://schemas.openxmlformats.org/officeDocument/2006/relationships/image" Target="../media/image108.png"/><Relationship Id="rId19" Type="http://schemas.openxmlformats.org/officeDocument/2006/relationships/slide" Target="slide89.xml"/><Relationship Id="rId4" Type="http://schemas.openxmlformats.org/officeDocument/2006/relationships/image" Target="../media/image19.png"/><Relationship Id="rId9" Type="http://schemas.openxmlformats.org/officeDocument/2006/relationships/image" Target="../media/image17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slide" Target="slide2.xml"/><Relationship Id="rId21" Type="http://schemas.openxmlformats.org/officeDocument/2006/relationships/slide" Target="slide92.xml"/><Relationship Id="rId7" Type="http://schemas.openxmlformats.org/officeDocument/2006/relationships/image" Target="../media/image113.jpg"/><Relationship Id="rId12" Type="http://schemas.openxmlformats.org/officeDocument/2006/relationships/image" Target="../media/image25.png"/><Relationship Id="rId17" Type="http://schemas.openxmlformats.org/officeDocument/2006/relationships/slide" Target="slide68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slide" Target="slide5.xml"/><Relationship Id="rId5" Type="http://schemas.openxmlformats.org/officeDocument/2006/relationships/slide" Target="slide4.xml"/><Relationship Id="rId15" Type="http://schemas.openxmlformats.org/officeDocument/2006/relationships/slide" Target="slide40.xml"/><Relationship Id="rId10" Type="http://schemas.openxmlformats.org/officeDocument/2006/relationships/image" Target="../media/image108.png"/><Relationship Id="rId19" Type="http://schemas.openxmlformats.org/officeDocument/2006/relationships/slide" Target="slide89.xml"/><Relationship Id="rId4" Type="http://schemas.openxmlformats.org/officeDocument/2006/relationships/image" Target="../media/image19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slide" Target="slide2.xml"/><Relationship Id="rId21" Type="http://schemas.openxmlformats.org/officeDocument/2006/relationships/slide" Target="slide92.xml"/><Relationship Id="rId7" Type="http://schemas.openxmlformats.org/officeDocument/2006/relationships/image" Target="../media/image113.jpg"/><Relationship Id="rId12" Type="http://schemas.openxmlformats.org/officeDocument/2006/relationships/image" Target="../media/image25.png"/><Relationship Id="rId17" Type="http://schemas.openxmlformats.org/officeDocument/2006/relationships/slide" Target="slide68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slide" Target="slide5.xml"/><Relationship Id="rId5" Type="http://schemas.openxmlformats.org/officeDocument/2006/relationships/slide" Target="slide4.xml"/><Relationship Id="rId15" Type="http://schemas.openxmlformats.org/officeDocument/2006/relationships/slide" Target="slide40.xml"/><Relationship Id="rId10" Type="http://schemas.openxmlformats.org/officeDocument/2006/relationships/image" Target="../media/image108.png"/><Relationship Id="rId19" Type="http://schemas.openxmlformats.org/officeDocument/2006/relationships/slide" Target="slide89.xml"/><Relationship Id="rId4" Type="http://schemas.openxmlformats.org/officeDocument/2006/relationships/image" Target="../media/image19.png"/><Relationship Id="rId9" Type="http://schemas.openxmlformats.org/officeDocument/2006/relationships/image" Target="../media/image114.jp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slide" Target="slide2.xml"/><Relationship Id="rId21" Type="http://schemas.openxmlformats.org/officeDocument/2006/relationships/slide" Target="slide92.xml"/><Relationship Id="rId7" Type="http://schemas.openxmlformats.org/officeDocument/2006/relationships/image" Target="../media/image113.jpg"/><Relationship Id="rId12" Type="http://schemas.openxmlformats.org/officeDocument/2006/relationships/image" Target="../media/image25.png"/><Relationship Id="rId17" Type="http://schemas.openxmlformats.org/officeDocument/2006/relationships/slide" Target="slide68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slide" Target="slide5.xml"/><Relationship Id="rId5" Type="http://schemas.openxmlformats.org/officeDocument/2006/relationships/slide" Target="slide4.xml"/><Relationship Id="rId15" Type="http://schemas.openxmlformats.org/officeDocument/2006/relationships/slide" Target="slide40.xml"/><Relationship Id="rId10" Type="http://schemas.openxmlformats.org/officeDocument/2006/relationships/image" Target="../media/image108.png"/><Relationship Id="rId19" Type="http://schemas.openxmlformats.org/officeDocument/2006/relationships/slide" Target="slide89.xml"/><Relationship Id="rId4" Type="http://schemas.openxmlformats.org/officeDocument/2006/relationships/image" Target="../media/image19.png"/><Relationship Id="rId9" Type="http://schemas.openxmlformats.org/officeDocument/2006/relationships/image" Target="../media/image115.jp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4.png"/><Relationship Id="rId18" Type="http://schemas.openxmlformats.org/officeDocument/2006/relationships/image" Target="../media/image26.png"/><Relationship Id="rId26" Type="http://schemas.openxmlformats.org/officeDocument/2006/relationships/image" Target="../media/image30.png"/><Relationship Id="rId3" Type="http://schemas.openxmlformats.org/officeDocument/2006/relationships/image" Target="../media/image116.jpg"/><Relationship Id="rId21" Type="http://schemas.openxmlformats.org/officeDocument/2006/relationships/slide" Target="slide68.xml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17" Type="http://schemas.openxmlformats.org/officeDocument/2006/relationships/slide" Target="slide31.xml"/><Relationship Id="rId25" Type="http://schemas.openxmlformats.org/officeDocument/2006/relationships/slide" Target="slide92.xml"/><Relationship Id="rId2" Type="http://schemas.openxmlformats.org/officeDocument/2006/relationships/image" Target="../media/image14.jpg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18.png"/><Relationship Id="rId24" Type="http://schemas.openxmlformats.org/officeDocument/2006/relationships/image" Target="../media/image29.png"/><Relationship Id="rId5" Type="http://schemas.openxmlformats.org/officeDocument/2006/relationships/image" Target="../media/image19.png"/><Relationship Id="rId15" Type="http://schemas.openxmlformats.org/officeDocument/2006/relationships/slide" Target="slide5.xml"/><Relationship Id="rId23" Type="http://schemas.openxmlformats.org/officeDocument/2006/relationships/slide" Target="slide89.xml"/><Relationship Id="rId10" Type="http://schemas.openxmlformats.org/officeDocument/2006/relationships/image" Target="../media/image22.png"/><Relationship Id="rId19" Type="http://schemas.openxmlformats.org/officeDocument/2006/relationships/slide" Target="slide40.xml"/><Relationship Id="rId4" Type="http://schemas.openxmlformats.org/officeDocument/2006/relationships/slide" Target="slide2.xml"/><Relationship Id="rId9" Type="http://schemas.openxmlformats.org/officeDocument/2006/relationships/image" Target="../media/image21.png"/><Relationship Id="rId14" Type="http://schemas.openxmlformats.org/officeDocument/2006/relationships/image" Target="../media/image108.png"/><Relationship Id="rId22" Type="http://schemas.openxmlformats.org/officeDocument/2006/relationships/image" Target="../media/image28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image" Target="../media/image117.jpg"/><Relationship Id="rId21" Type="http://schemas.openxmlformats.org/officeDocument/2006/relationships/slide" Target="slide92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slide" Target="slide68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5.xml"/><Relationship Id="rId5" Type="http://schemas.openxmlformats.org/officeDocument/2006/relationships/image" Target="../media/image19.png"/><Relationship Id="rId15" Type="http://schemas.openxmlformats.org/officeDocument/2006/relationships/slide" Target="slide40.xml"/><Relationship Id="rId10" Type="http://schemas.openxmlformats.org/officeDocument/2006/relationships/image" Target="../media/image108.png"/><Relationship Id="rId19" Type="http://schemas.openxmlformats.org/officeDocument/2006/relationships/slide" Target="slide89.xml"/><Relationship Id="rId4" Type="http://schemas.openxmlformats.org/officeDocument/2006/relationships/slide" Target="slide2.xml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image" Target="../media/image118.jpg"/><Relationship Id="rId21" Type="http://schemas.openxmlformats.org/officeDocument/2006/relationships/slide" Target="slide92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slide" Target="slide68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5.xml"/><Relationship Id="rId5" Type="http://schemas.openxmlformats.org/officeDocument/2006/relationships/image" Target="../media/image19.png"/><Relationship Id="rId15" Type="http://schemas.openxmlformats.org/officeDocument/2006/relationships/slide" Target="slide40.xml"/><Relationship Id="rId10" Type="http://schemas.openxmlformats.org/officeDocument/2006/relationships/image" Target="../media/image108.png"/><Relationship Id="rId19" Type="http://schemas.openxmlformats.org/officeDocument/2006/relationships/slide" Target="slide89.xml"/><Relationship Id="rId4" Type="http://schemas.openxmlformats.org/officeDocument/2006/relationships/slide" Target="slide2.xml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image" Target="../media/image119.jpg"/><Relationship Id="rId21" Type="http://schemas.openxmlformats.org/officeDocument/2006/relationships/slide" Target="slide92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slide" Target="slide68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5.xml"/><Relationship Id="rId5" Type="http://schemas.openxmlformats.org/officeDocument/2006/relationships/image" Target="../media/image19.png"/><Relationship Id="rId15" Type="http://schemas.openxmlformats.org/officeDocument/2006/relationships/slide" Target="slide40.xml"/><Relationship Id="rId10" Type="http://schemas.openxmlformats.org/officeDocument/2006/relationships/image" Target="../media/image108.png"/><Relationship Id="rId19" Type="http://schemas.openxmlformats.org/officeDocument/2006/relationships/slide" Target="slide89.xml"/><Relationship Id="rId4" Type="http://schemas.openxmlformats.org/officeDocument/2006/relationships/slide" Target="slide2.xml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image" Target="../media/image31.jpg"/><Relationship Id="rId21" Type="http://schemas.openxmlformats.org/officeDocument/2006/relationships/slide" Target="slide92.xml"/><Relationship Id="rId7" Type="http://schemas.openxmlformats.org/officeDocument/2006/relationships/slide" Target="slide4.xml"/><Relationship Id="rId12" Type="http://schemas.openxmlformats.org/officeDocument/2006/relationships/image" Target="../media/image25.png"/><Relationship Id="rId17" Type="http://schemas.openxmlformats.org/officeDocument/2006/relationships/slide" Target="slide68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slide" Target="slide5.xml"/><Relationship Id="rId5" Type="http://schemas.openxmlformats.org/officeDocument/2006/relationships/slide" Target="slide2.xml"/><Relationship Id="rId15" Type="http://schemas.openxmlformats.org/officeDocument/2006/relationships/slide" Target="slide40.xml"/><Relationship Id="rId10" Type="http://schemas.openxmlformats.org/officeDocument/2006/relationships/image" Target="../media/image15.png"/><Relationship Id="rId19" Type="http://schemas.openxmlformats.org/officeDocument/2006/relationships/slide" Target="slide89.xml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120.jpg"/><Relationship Id="rId21" Type="http://schemas.openxmlformats.org/officeDocument/2006/relationships/slide" Target="slide89.xml"/><Relationship Id="rId7" Type="http://schemas.openxmlformats.org/officeDocument/2006/relationships/image" Target="../media/image20.png"/><Relationship Id="rId12" Type="http://schemas.openxmlformats.org/officeDocument/2006/relationships/image" Target="../media/image108.png"/><Relationship Id="rId17" Type="http://schemas.openxmlformats.org/officeDocument/2006/relationships/slide" Target="slide40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18.png"/><Relationship Id="rId24" Type="http://schemas.openxmlformats.org/officeDocument/2006/relationships/image" Target="../media/image30.png"/><Relationship Id="rId5" Type="http://schemas.openxmlformats.org/officeDocument/2006/relationships/image" Target="../media/image19.png"/><Relationship Id="rId15" Type="http://schemas.openxmlformats.org/officeDocument/2006/relationships/slide" Target="slide31.xml"/><Relationship Id="rId23" Type="http://schemas.openxmlformats.org/officeDocument/2006/relationships/slide" Target="slide92.xml"/><Relationship Id="rId10" Type="http://schemas.openxmlformats.org/officeDocument/2006/relationships/image" Target="../media/image22.png"/><Relationship Id="rId19" Type="http://schemas.openxmlformats.org/officeDocument/2006/relationships/slide" Target="slide68.xml"/><Relationship Id="rId4" Type="http://schemas.openxmlformats.org/officeDocument/2006/relationships/slide" Target="slide2.xml"/><Relationship Id="rId9" Type="http://schemas.openxmlformats.org/officeDocument/2006/relationships/image" Target="../media/image21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121.png"/><Relationship Id="rId21" Type="http://schemas.openxmlformats.org/officeDocument/2006/relationships/slide" Target="slide89.xml"/><Relationship Id="rId7" Type="http://schemas.openxmlformats.org/officeDocument/2006/relationships/image" Target="../media/image19.png"/><Relationship Id="rId12" Type="http://schemas.openxmlformats.org/officeDocument/2006/relationships/image" Target="../media/image108.png"/><Relationship Id="rId17" Type="http://schemas.openxmlformats.org/officeDocument/2006/relationships/slide" Target="slide40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21.png"/><Relationship Id="rId24" Type="http://schemas.openxmlformats.org/officeDocument/2006/relationships/image" Target="../media/image30.png"/><Relationship Id="rId5" Type="http://schemas.openxmlformats.org/officeDocument/2006/relationships/image" Target="../media/image122.jpg"/><Relationship Id="rId15" Type="http://schemas.openxmlformats.org/officeDocument/2006/relationships/slide" Target="slide31.xml"/><Relationship Id="rId23" Type="http://schemas.openxmlformats.org/officeDocument/2006/relationships/slide" Target="slide92.xml"/><Relationship Id="rId10" Type="http://schemas.openxmlformats.org/officeDocument/2006/relationships/image" Target="../media/image17.png"/><Relationship Id="rId19" Type="http://schemas.openxmlformats.org/officeDocument/2006/relationships/slide" Target="slide68.xml"/><Relationship Id="rId4" Type="http://schemas.microsoft.com/office/2007/relationships/hdphoto" Target="../media/hdphoto20.wdp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slide" Target="slide2.xml"/><Relationship Id="rId21" Type="http://schemas.openxmlformats.org/officeDocument/2006/relationships/slide" Target="slide92.xml"/><Relationship Id="rId7" Type="http://schemas.openxmlformats.org/officeDocument/2006/relationships/image" Target="../media/image112.jpg"/><Relationship Id="rId12" Type="http://schemas.openxmlformats.org/officeDocument/2006/relationships/image" Target="../media/image25.png"/><Relationship Id="rId17" Type="http://schemas.openxmlformats.org/officeDocument/2006/relationships/slide" Target="slide68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slide" Target="slide5.xml"/><Relationship Id="rId5" Type="http://schemas.openxmlformats.org/officeDocument/2006/relationships/slide" Target="slide4.xml"/><Relationship Id="rId15" Type="http://schemas.openxmlformats.org/officeDocument/2006/relationships/slide" Target="slide40.xml"/><Relationship Id="rId10" Type="http://schemas.openxmlformats.org/officeDocument/2006/relationships/image" Target="../media/image108.png"/><Relationship Id="rId19" Type="http://schemas.openxmlformats.org/officeDocument/2006/relationships/slide" Target="slide89.xml"/><Relationship Id="rId4" Type="http://schemas.openxmlformats.org/officeDocument/2006/relationships/image" Target="../media/image19.png"/><Relationship Id="rId9" Type="http://schemas.openxmlformats.org/officeDocument/2006/relationships/image" Target="../media/image17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slide" Target="slide2.xml"/><Relationship Id="rId21" Type="http://schemas.openxmlformats.org/officeDocument/2006/relationships/slide" Target="slide92.xml"/><Relationship Id="rId7" Type="http://schemas.openxmlformats.org/officeDocument/2006/relationships/image" Target="../media/image113.jpg"/><Relationship Id="rId12" Type="http://schemas.openxmlformats.org/officeDocument/2006/relationships/image" Target="../media/image25.png"/><Relationship Id="rId17" Type="http://schemas.openxmlformats.org/officeDocument/2006/relationships/slide" Target="slide68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slide" Target="slide5.xml"/><Relationship Id="rId5" Type="http://schemas.openxmlformats.org/officeDocument/2006/relationships/slide" Target="slide4.xml"/><Relationship Id="rId15" Type="http://schemas.openxmlformats.org/officeDocument/2006/relationships/slide" Target="slide40.xml"/><Relationship Id="rId10" Type="http://schemas.openxmlformats.org/officeDocument/2006/relationships/image" Target="../media/image108.png"/><Relationship Id="rId19" Type="http://schemas.openxmlformats.org/officeDocument/2006/relationships/slide" Target="slide89.xml"/><Relationship Id="rId4" Type="http://schemas.openxmlformats.org/officeDocument/2006/relationships/image" Target="../media/image19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slide" Target="slide2.xml"/><Relationship Id="rId21" Type="http://schemas.openxmlformats.org/officeDocument/2006/relationships/slide" Target="slide92.xml"/><Relationship Id="rId7" Type="http://schemas.openxmlformats.org/officeDocument/2006/relationships/image" Target="../media/image113.jpg"/><Relationship Id="rId12" Type="http://schemas.openxmlformats.org/officeDocument/2006/relationships/image" Target="../media/image25.png"/><Relationship Id="rId17" Type="http://schemas.openxmlformats.org/officeDocument/2006/relationships/slide" Target="slide68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slide" Target="slide5.xml"/><Relationship Id="rId5" Type="http://schemas.openxmlformats.org/officeDocument/2006/relationships/slide" Target="slide4.xml"/><Relationship Id="rId15" Type="http://schemas.openxmlformats.org/officeDocument/2006/relationships/slide" Target="slide40.xml"/><Relationship Id="rId10" Type="http://schemas.openxmlformats.org/officeDocument/2006/relationships/image" Target="../media/image108.png"/><Relationship Id="rId19" Type="http://schemas.openxmlformats.org/officeDocument/2006/relationships/slide" Target="slide89.xml"/><Relationship Id="rId4" Type="http://schemas.openxmlformats.org/officeDocument/2006/relationships/image" Target="../media/image19.png"/><Relationship Id="rId9" Type="http://schemas.openxmlformats.org/officeDocument/2006/relationships/image" Target="../media/image114.jp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slide" Target="slide2.xml"/><Relationship Id="rId21" Type="http://schemas.openxmlformats.org/officeDocument/2006/relationships/slide" Target="slide92.xml"/><Relationship Id="rId7" Type="http://schemas.openxmlformats.org/officeDocument/2006/relationships/image" Target="../media/image113.jpg"/><Relationship Id="rId12" Type="http://schemas.openxmlformats.org/officeDocument/2006/relationships/image" Target="../media/image25.png"/><Relationship Id="rId17" Type="http://schemas.openxmlformats.org/officeDocument/2006/relationships/slide" Target="slide68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slide" Target="slide5.xml"/><Relationship Id="rId5" Type="http://schemas.openxmlformats.org/officeDocument/2006/relationships/slide" Target="slide4.xml"/><Relationship Id="rId15" Type="http://schemas.openxmlformats.org/officeDocument/2006/relationships/slide" Target="slide40.xml"/><Relationship Id="rId10" Type="http://schemas.openxmlformats.org/officeDocument/2006/relationships/image" Target="../media/image108.png"/><Relationship Id="rId19" Type="http://schemas.openxmlformats.org/officeDocument/2006/relationships/slide" Target="slide89.xml"/><Relationship Id="rId4" Type="http://schemas.openxmlformats.org/officeDocument/2006/relationships/image" Target="../media/image19.png"/><Relationship Id="rId9" Type="http://schemas.openxmlformats.org/officeDocument/2006/relationships/image" Target="../media/image115.jp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4.png"/><Relationship Id="rId18" Type="http://schemas.openxmlformats.org/officeDocument/2006/relationships/image" Target="../media/image25.png"/><Relationship Id="rId26" Type="http://schemas.openxmlformats.org/officeDocument/2006/relationships/image" Target="../media/image29.png"/><Relationship Id="rId3" Type="http://schemas.openxmlformats.org/officeDocument/2006/relationships/image" Target="../media/image123.jpg"/><Relationship Id="rId21" Type="http://schemas.openxmlformats.org/officeDocument/2006/relationships/slide" Target="slide40.xml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17" Type="http://schemas.openxmlformats.org/officeDocument/2006/relationships/slide" Target="slide5.xml"/><Relationship Id="rId25" Type="http://schemas.openxmlformats.org/officeDocument/2006/relationships/slide" Target="slide89.xml"/><Relationship Id="rId2" Type="http://schemas.openxmlformats.org/officeDocument/2006/relationships/image" Target="../media/image14.jpg"/><Relationship Id="rId16" Type="http://schemas.openxmlformats.org/officeDocument/2006/relationships/image" Target="../media/image108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18.png"/><Relationship Id="rId24" Type="http://schemas.openxmlformats.org/officeDocument/2006/relationships/image" Target="../media/image28.png"/><Relationship Id="rId5" Type="http://schemas.openxmlformats.org/officeDocument/2006/relationships/image" Target="../media/image19.png"/><Relationship Id="rId15" Type="http://schemas.openxmlformats.org/officeDocument/2006/relationships/image" Target="../media/image125.png"/><Relationship Id="rId23" Type="http://schemas.openxmlformats.org/officeDocument/2006/relationships/slide" Target="slide68.xml"/><Relationship Id="rId28" Type="http://schemas.openxmlformats.org/officeDocument/2006/relationships/image" Target="../media/image30.png"/><Relationship Id="rId10" Type="http://schemas.openxmlformats.org/officeDocument/2006/relationships/image" Target="../media/image22.png"/><Relationship Id="rId19" Type="http://schemas.openxmlformats.org/officeDocument/2006/relationships/slide" Target="slide31.xml"/><Relationship Id="rId4" Type="http://schemas.openxmlformats.org/officeDocument/2006/relationships/slide" Target="slide2.xml"/><Relationship Id="rId9" Type="http://schemas.openxmlformats.org/officeDocument/2006/relationships/image" Target="../media/image21.png"/><Relationship Id="rId14" Type="http://schemas.openxmlformats.org/officeDocument/2006/relationships/image" Target="../media/image124.png"/><Relationship Id="rId22" Type="http://schemas.openxmlformats.org/officeDocument/2006/relationships/image" Target="../media/image27.png"/><Relationship Id="rId27" Type="http://schemas.openxmlformats.org/officeDocument/2006/relationships/slide" Target="slide92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image" Target="../media/image126.jpg"/><Relationship Id="rId21" Type="http://schemas.openxmlformats.org/officeDocument/2006/relationships/slide" Target="slide92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slide" Target="slide68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5.xml"/><Relationship Id="rId5" Type="http://schemas.openxmlformats.org/officeDocument/2006/relationships/image" Target="../media/image19.png"/><Relationship Id="rId15" Type="http://schemas.openxmlformats.org/officeDocument/2006/relationships/slide" Target="slide40.xml"/><Relationship Id="rId10" Type="http://schemas.openxmlformats.org/officeDocument/2006/relationships/image" Target="../media/image108.png"/><Relationship Id="rId19" Type="http://schemas.openxmlformats.org/officeDocument/2006/relationships/slide" Target="slide89.xml"/><Relationship Id="rId4" Type="http://schemas.openxmlformats.org/officeDocument/2006/relationships/slide" Target="slide2.xml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image" Target="../media/image127.jpg"/><Relationship Id="rId21" Type="http://schemas.openxmlformats.org/officeDocument/2006/relationships/slide" Target="slide92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slide" Target="slide68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5.xml"/><Relationship Id="rId5" Type="http://schemas.openxmlformats.org/officeDocument/2006/relationships/image" Target="../media/image19.png"/><Relationship Id="rId15" Type="http://schemas.openxmlformats.org/officeDocument/2006/relationships/slide" Target="slide40.xml"/><Relationship Id="rId10" Type="http://schemas.openxmlformats.org/officeDocument/2006/relationships/image" Target="../media/image108.png"/><Relationship Id="rId19" Type="http://schemas.openxmlformats.org/officeDocument/2006/relationships/slide" Target="slide89.xml"/><Relationship Id="rId4" Type="http://schemas.openxmlformats.org/officeDocument/2006/relationships/slide" Target="slide2.xml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18" Type="http://schemas.openxmlformats.org/officeDocument/2006/relationships/slide" Target="slide31.xml"/><Relationship Id="rId26" Type="http://schemas.openxmlformats.org/officeDocument/2006/relationships/slide" Target="slide92.xml"/><Relationship Id="rId3" Type="http://schemas.openxmlformats.org/officeDocument/2006/relationships/image" Target="../media/image32.png"/><Relationship Id="rId21" Type="http://schemas.openxmlformats.org/officeDocument/2006/relationships/image" Target="../media/image27.png"/><Relationship Id="rId7" Type="http://schemas.openxmlformats.org/officeDocument/2006/relationships/slide" Target="slide2.xml"/><Relationship Id="rId12" Type="http://schemas.openxmlformats.org/officeDocument/2006/relationships/image" Target="../media/image21.png"/><Relationship Id="rId17" Type="http://schemas.openxmlformats.org/officeDocument/2006/relationships/image" Target="../media/image25.png"/><Relationship Id="rId25" Type="http://schemas.openxmlformats.org/officeDocument/2006/relationships/image" Target="../media/image29.png"/><Relationship Id="rId2" Type="http://schemas.openxmlformats.org/officeDocument/2006/relationships/image" Target="../media/image14.jpg"/><Relationship Id="rId16" Type="http://schemas.openxmlformats.org/officeDocument/2006/relationships/slide" Target="slide5.xml"/><Relationship Id="rId20" Type="http://schemas.openxmlformats.org/officeDocument/2006/relationships/slide" Target="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0.png"/><Relationship Id="rId24" Type="http://schemas.openxmlformats.org/officeDocument/2006/relationships/slide" Target="slide89.xml"/><Relationship Id="rId5" Type="http://schemas.openxmlformats.org/officeDocument/2006/relationships/image" Target="../media/image17.png"/><Relationship Id="rId15" Type="http://schemas.openxmlformats.org/officeDocument/2006/relationships/image" Target="../media/image15.png"/><Relationship Id="rId23" Type="http://schemas.openxmlformats.org/officeDocument/2006/relationships/image" Target="../media/image28.png"/><Relationship Id="rId10" Type="http://schemas.openxmlformats.org/officeDocument/2006/relationships/slide" Target="slide4.xml"/><Relationship Id="rId19" Type="http://schemas.openxmlformats.org/officeDocument/2006/relationships/image" Target="../media/image26.png"/><Relationship Id="rId4" Type="http://schemas.openxmlformats.org/officeDocument/2006/relationships/image" Target="../media/image33.jpg"/><Relationship Id="rId9" Type="http://schemas.openxmlformats.org/officeDocument/2006/relationships/image" Target="../media/image24.png"/><Relationship Id="rId14" Type="http://schemas.openxmlformats.org/officeDocument/2006/relationships/image" Target="../media/image23.png"/><Relationship Id="rId22" Type="http://schemas.openxmlformats.org/officeDocument/2006/relationships/slide" Target="slide68.xml"/><Relationship Id="rId27" Type="http://schemas.openxmlformats.org/officeDocument/2006/relationships/image" Target="../media/image30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128.jpg"/><Relationship Id="rId21" Type="http://schemas.openxmlformats.org/officeDocument/2006/relationships/slide" Target="slide89.xml"/><Relationship Id="rId7" Type="http://schemas.openxmlformats.org/officeDocument/2006/relationships/image" Target="../media/image19.png"/><Relationship Id="rId12" Type="http://schemas.openxmlformats.org/officeDocument/2006/relationships/image" Target="../media/image129.png"/><Relationship Id="rId17" Type="http://schemas.openxmlformats.org/officeDocument/2006/relationships/slide" Target="slide40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18.png"/><Relationship Id="rId24" Type="http://schemas.openxmlformats.org/officeDocument/2006/relationships/image" Target="../media/image30.png"/><Relationship Id="rId5" Type="http://schemas.openxmlformats.org/officeDocument/2006/relationships/image" Target="../media/image21.png"/><Relationship Id="rId15" Type="http://schemas.openxmlformats.org/officeDocument/2006/relationships/slide" Target="slide31.xml"/><Relationship Id="rId23" Type="http://schemas.openxmlformats.org/officeDocument/2006/relationships/slide" Target="slide92.xml"/><Relationship Id="rId10" Type="http://schemas.openxmlformats.org/officeDocument/2006/relationships/image" Target="../media/image22.png"/><Relationship Id="rId19" Type="http://schemas.openxmlformats.org/officeDocument/2006/relationships/slide" Target="slide68.xml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129.png"/><Relationship Id="rId21" Type="http://schemas.openxmlformats.org/officeDocument/2006/relationships/slide" Target="slide89.xml"/><Relationship Id="rId7" Type="http://schemas.openxmlformats.org/officeDocument/2006/relationships/slide" Target="slide2.xml"/><Relationship Id="rId12" Type="http://schemas.openxmlformats.org/officeDocument/2006/relationships/image" Target="../media/image18.png"/><Relationship Id="rId17" Type="http://schemas.openxmlformats.org/officeDocument/2006/relationships/slide" Target="slide40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2.png"/><Relationship Id="rId24" Type="http://schemas.openxmlformats.org/officeDocument/2006/relationships/image" Target="../media/image30.png"/><Relationship Id="rId5" Type="http://schemas.openxmlformats.org/officeDocument/2006/relationships/image" Target="../media/image17.png"/><Relationship Id="rId15" Type="http://schemas.openxmlformats.org/officeDocument/2006/relationships/slide" Target="slide31.xml"/><Relationship Id="rId23" Type="http://schemas.openxmlformats.org/officeDocument/2006/relationships/slide" Target="slide92.xml"/><Relationship Id="rId10" Type="http://schemas.openxmlformats.org/officeDocument/2006/relationships/image" Target="../media/image20.png"/><Relationship Id="rId19" Type="http://schemas.openxmlformats.org/officeDocument/2006/relationships/slide" Target="slide68.xml"/><Relationship Id="rId4" Type="http://schemas.openxmlformats.org/officeDocument/2006/relationships/image" Target="../media/image130.jpg"/><Relationship Id="rId9" Type="http://schemas.openxmlformats.org/officeDocument/2006/relationships/slide" Target="slide4.xml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image" Target="../media/image131.jpg"/><Relationship Id="rId21" Type="http://schemas.openxmlformats.org/officeDocument/2006/relationships/slide" Target="slide92.xml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17" Type="http://schemas.openxmlformats.org/officeDocument/2006/relationships/slide" Target="slide68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slide" Target="slide5.xml"/><Relationship Id="rId5" Type="http://schemas.openxmlformats.org/officeDocument/2006/relationships/image" Target="../media/image21.png"/><Relationship Id="rId15" Type="http://schemas.openxmlformats.org/officeDocument/2006/relationships/slide" Target="slide40.xml"/><Relationship Id="rId10" Type="http://schemas.openxmlformats.org/officeDocument/2006/relationships/image" Target="../media/image132.png"/><Relationship Id="rId19" Type="http://schemas.openxmlformats.org/officeDocument/2006/relationships/slide" Target="slide89.xml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133.jpg"/><Relationship Id="rId21" Type="http://schemas.openxmlformats.org/officeDocument/2006/relationships/slide" Target="slide89.xml"/><Relationship Id="rId7" Type="http://schemas.openxmlformats.org/officeDocument/2006/relationships/image" Target="../media/image19.png"/><Relationship Id="rId12" Type="http://schemas.openxmlformats.org/officeDocument/2006/relationships/image" Target="../media/image132.png"/><Relationship Id="rId17" Type="http://schemas.openxmlformats.org/officeDocument/2006/relationships/slide" Target="slide40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18.png"/><Relationship Id="rId24" Type="http://schemas.openxmlformats.org/officeDocument/2006/relationships/image" Target="../media/image30.png"/><Relationship Id="rId5" Type="http://schemas.openxmlformats.org/officeDocument/2006/relationships/image" Target="../media/image21.png"/><Relationship Id="rId15" Type="http://schemas.openxmlformats.org/officeDocument/2006/relationships/slide" Target="slide31.xml"/><Relationship Id="rId23" Type="http://schemas.openxmlformats.org/officeDocument/2006/relationships/slide" Target="slide92.xml"/><Relationship Id="rId10" Type="http://schemas.openxmlformats.org/officeDocument/2006/relationships/image" Target="../media/image22.png"/><Relationship Id="rId19" Type="http://schemas.openxmlformats.org/officeDocument/2006/relationships/slide" Target="slide68.xml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134.png"/><Relationship Id="rId21" Type="http://schemas.openxmlformats.org/officeDocument/2006/relationships/slide" Target="slide89.xml"/><Relationship Id="rId7" Type="http://schemas.openxmlformats.org/officeDocument/2006/relationships/image" Target="../media/image19.png"/><Relationship Id="rId12" Type="http://schemas.openxmlformats.org/officeDocument/2006/relationships/image" Target="../media/image132.png"/><Relationship Id="rId17" Type="http://schemas.openxmlformats.org/officeDocument/2006/relationships/slide" Target="slide40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135.jpg"/><Relationship Id="rId24" Type="http://schemas.openxmlformats.org/officeDocument/2006/relationships/image" Target="../media/image30.png"/><Relationship Id="rId5" Type="http://schemas.openxmlformats.org/officeDocument/2006/relationships/image" Target="../media/image21.png"/><Relationship Id="rId15" Type="http://schemas.openxmlformats.org/officeDocument/2006/relationships/slide" Target="slide31.xml"/><Relationship Id="rId23" Type="http://schemas.openxmlformats.org/officeDocument/2006/relationships/slide" Target="slide92.xml"/><Relationship Id="rId10" Type="http://schemas.openxmlformats.org/officeDocument/2006/relationships/image" Target="../media/image22.png"/><Relationship Id="rId19" Type="http://schemas.openxmlformats.org/officeDocument/2006/relationships/slide" Target="slide68.xml"/><Relationship Id="rId4" Type="http://schemas.microsoft.com/office/2007/relationships/hdphoto" Target="../media/hdphoto21.wdp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136.jpg"/><Relationship Id="rId21" Type="http://schemas.openxmlformats.org/officeDocument/2006/relationships/slide" Target="slide89.xml"/><Relationship Id="rId7" Type="http://schemas.openxmlformats.org/officeDocument/2006/relationships/image" Target="../media/image19.png"/><Relationship Id="rId12" Type="http://schemas.openxmlformats.org/officeDocument/2006/relationships/image" Target="../media/image132.png"/><Relationship Id="rId17" Type="http://schemas.openxmlformats.org/officeDocument/2006/relationships/slide" Target="slide40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18.png"/><Relationship Id="rId24" Type="http://schemas.openxmlformats.org/officeDocument/2006/relationships/image" Target="../media/image30.png"/><Relationship Id="rId5" Type="http://schemas.openxmlformats.org/officeDocument/2006/relationships/image" Target="../media/image21.png"/><Relationship Id="rId15" Type="http://schemas.openxmlformats.org/officeDocument/2006/relationships/slide" Target="slide31.xml"/><Relationship Id="rId23" Type="http://schemas.openxmlformats.org/officeDocument/2006/relationships/slide" Target="slide92.xml"/><Relationship Id="rId10" Type="http://schemas.openxmlformats.org/officeDocument/2006/relationships/image" Target="../media/image22.png"/><Relationship Id="rId19" Type="http://schemas.openxmlformats.org/officeDocument/2006/relationships/slide" Target="slide68.xml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image" Target="../media/image137.jpg"/><Relationship Id="rId21" Type="http://schemas.openxmlformats.org/officeDocument/2006/relationships/slide" Target="slide92.xml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17" Type="http://schemas.openxmlformats.org/officeDocument/2006/relationships/slide" Target="slide68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slide" Target="slide5.xml"/><Relationship Id="rId5" Type="http://schemas.openxmlformats.org/officeDocument/2006/relationships/image" Target="../media/image21.png"/><Relationship Id="rId15" Type="http://schemas.openxmlformats.org/officeDocument/2006/relationships/slide" Target="slide40.xml"/><Relationship Id="rId10" Type="http://schemas.openxmlformats.org/officeDocument/2006/relationships/image" Target="../media/image132.png"/><Relationship Id="rId19" Type="http://schemas.openxmlformats.org/officeDocument/2006/relationships/slide" Target="slide89.xml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31.xml"/><Relationship Id="rId18" Type="http://schemas.openxmlformats.org/officeDocument/2006/relationships/image" Target="../media/image28.png"/><Relationship Id="rId3" Type="http://schemas.openxmlformats.org/officeDocument/2006/relationships/image" Target="../media/image138.jpg"/><Relationship Id="rId21" Type="http://schemas.openxmlformats.org/officeDocument/2006/relationships/slide" Target="slide92.xml"/><Relationship Id="rId7" Type="http://schemas.openxmlformats.org/officeDocument/2006/relationships/slide" Target="slide4.xml"/><Relationship Id="rId12" Type="http://schemas.openxmlformats.org/officeDocument/2006/relationships/image" Target="../media/image25.png"/><Relationship Id="rId17" Type="http://schemas.openxmlformats.org/officeDocument/2006/relationships/slide" Target="slide68.xml"/><Relationship Id="rId2" Type="http://schemas.openxmlformats.org/officeDocument/2006/relationships/image" Target="../media/image14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slide" Target="slide5.xml"/><Relationship Id="rId5" Type="http://schemas.openxmlformats.org/officeDocument/2006/relationships/slide" Target="slide2.xml"/><Relationship Id="rId15" Type="http://schemas.openxmlformats.org/officeDocument/2006/relationships/slide" Target="slide40.xml"/><Relationship Id="rId10" Type="http://schemas.openxmlformats.org/officeDocument/2006/relationships/image" Target="../media/image132.png"/><Relationship Id="rId19" Type="http://schemas.openxmlformats.org/officeDocument/2006/relationships/slide" Target="slide89.xml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5.xml"/><Relationship Id="rId18" Type="http://schemas.openxmlformats.org/officeDocument/2006/relationships/image" Target="../media/image27.png"/><Relationship Id="rId3" Type="http://schemas.openxmlformats.org/officeDocument/2006/relationships/image" Target="../media/image133.jpg"/><Relationship Id="rId21" Type="http://schemas.openxmlformats.org/officeDocument/2006/relationships/slide" Target="slide89.xml"/><Relationship Id="rId7" Type="http://schemas.openxmlformats.org/officeDocument/2006/relationships/image" Target="../media/image19.png"/><Relationship Id="rId12" Type="http://schemas.openxmlformats.org/officeDocument/2006/relationships/image" Target="../media/image132.png"/><Relationship Id="rId17" Type="http://schemas.openxmlformats.org/officeDocument/2006/relationships/slide" Target="slide40.xml"/><Relationship Id="rId2" Type="http://schemas.openxmlformats.org/officeDocument/2006/relationships/image" Target="../media/image14.jp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18.png"/><Relationship Id="rId24" Type="http://schemas.openxmlformats.org/officeDocument/2006/relationships/image" Target="../media/image30.png"/><Relationship Id="rId5" Type="http://schemas.openxmlformats.org/officeDocument/2006/relationships/image" Target="../media/image21.png"/><Relationship Id="rId15" Type="http://schemas.openxmlformats.org/officeDocument/2006/relationships/slide" Target="slide31.xml"/><Relationship Id="rId23" Type="http://schemas.openxmlformats.org/officeDocument/2006/relationships/slide" Target="slide92.xml"/><Relationship Id="rId10" Type="http://schemas.openxmlformats.org/officeDocument/2006/relationships/image" Target="../media/image22.png"/><Relationship Id="rId19" Type="http://schemas.openxmlformats.org/officeDocument/2006/relationships/slide" Target="slide68.xml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2" descr="C:\Users\ali kamali\Desktop\intro powerpoin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144000" cy="515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0" descr="C:\Users\ali kamali\Desktop\intro powerpoint 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28" y="722798"/>
            <a:ext cx="1554162" cy="371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1" descr="C:\Users\ali kamali\Desktop\intro powerpoint 2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610" y="725618"/>
            <a:ext cx="17494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li kamali\Desktop\29) In the name of GOD  (www_IslamicWallpaper_ir).gif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404" y="1183620"/>
            <a:ext cx="3392293" cy="2544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21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0"/>
            <a:ext cx="9144000" cy="5140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18" y="531608"/>
            <a:ext cx="5407919" cy="4321962"/>
          </a:xfrm>
          <a:prstGeom prst="rect">
            <a:avLst/>
          </a:prstGeom>
        </p:spPr>
      </p:pic>
      <p:pic>
        <p:nvPicPr>
          <p:cNvPr id="18" name="point 1" descr="F:\END\Blue\New folder\point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850" y="509310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5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578" y="830954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3">
            <a:extLst>
              <a:ext uri="{FF2B5EF4-FFF2-40B4-BE49-F238E27FC236}">
                <a16:creationId xmlns:a16="http://schemas.microsoft.com/office/drawing/2014/main" id="{7D859249-38C5-4A76-BBA4-81B5A36BA1ED}"/>
              </a:ext>
            </a:extLst>
          </p:cNvPr>
          <p:cNvSpPr/>
          <p:nvPr/>
        </p:nvSpPr>
        <p:spPr>
          <a:xfrm>
            <a:off x="6661858" y="702059"/>
            <a:ext cx="2086100" cy="665886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افزودن کالای جدید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افزودن کالا به فرم سفارش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افزودن کالای جدید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68F5306-AFB2-422E-8A95-978D27222F0E}"/>
              </a:ext>
            </a:extLst>
          </p:cNvPr>
          <p:cNvSpPr/>
          <p:nvPr/>
        </p:nvSpPr>
        <p:spPr>
          <a:xfrm>
            <a:off x="6628278" y="250838"/>
            <a:ext cx="215956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9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سفارش مستقیم خدمت/کالا</a:t>
            </a:r>
            <a:endParaRPr lang="en-US" sz="9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5" y="124506"/>
            <a:ext cx="5361605" cy="452479"/>
          </a:xfrm>
          <a:prstGeom prst="rect">
            <a:avLst/>
          </a:prstGeom>
        </p:spPr>
      </p:pic>
      <p:pic>
        <p:nvPicPr>
          <p:cNvPr id="26" name="Picture 2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27" name="Picture 2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28" name="Picture 27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0" name="Picture 29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34" name="Picture 3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35" name="Picture 34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62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07" y="550620"/>
            <a:ext cx="5591673" cy="4360346"/>
          </a:xfrm>
          <a:prstGeom prst="rect">
            <a:avLst/>
          </a:prstGeom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47" y="884657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70838" y="779554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گزارش کالاهای ثبت شده تامین کنندگان</a:t>
            </a:r>
          </a:p>
          <a:p>
            <a:pPr algn="justLow" rtl="1"/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این گزارش می توانید بر اساس پارامترهایی که وجود دارد گزارش خود را تهیه نمائی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د.</a:t>
            </a:r>
          </a:p>
        </p:txBody>
      </p: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19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079" y="2024501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1"/>
          <p:cNvSpPr/>
          <p:nvPr/>
        </p:nvSpPr>
        <p:spPr>
          <a:xfrm>
            <a:off x="6690504" y="1920090"/>
            <a:ext cx="2086100" cy="1512271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کاتالوگ </a:t>
            </a:r>
          </a:p>
          <a:p>
            <a:pPr algn="justLow" rtl="1"/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فهرست فوق حاوی دو لینک نمایشی </a:t>
            </a:r>
            <a:r>
              <a:rPr lang="ar-SA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کاتالوگ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و </a:t>
            </a:r>
            <a:r>
              <a:rPr lang="ar-SA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تامین کنندگان ثبت شده کالا 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می باشد که با کلیک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نمودن 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بر هر یک از لینک ها، کاتالوگ الکترونیکی کالا و اطلاعات کلیه تامین کنندگانی که کالای انتخابی شما را ثبت نموده اند،  نمایش داده می شود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42460" y="236483"/>
            <a:ext cx="208582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مقـام تشـخیص–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گزارش ها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47" y="1126470"/>
            <a:ext cx="5364398" cy="17960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36" y="130368"/>
            <a:ext cx="5361605" cy="440451"/>
          </a:xfrm>
          <a:prstGeom prst="rect">
            <a:avLst/>
          </a:prstGeom>
        </p:spPr>
      </p:pic>
      <p:pic>
        <p:nvPicPr>
          <p:cNvPr id="16" name="Picture 1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193" y="258163"/>
            <a:ext cx="859434" cy="141925"/>
          </a:xfrm>
          <a:prstGeom prst="rect">
            <a:avLst/>
          </a:prstGeom>
        </p:spPr>
      </p:pic>
      <p:pic>
        <p:nvPicPr>
          <p:cNvPr id="20" name="Picture 1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21" name="Picture 20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2" name="Picture 21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4" name="Picture 23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5" name="Picture 24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51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27" y="659678"/>
            <a:ext cx="5985458" cy="3008196"/>
          </a:xfrm>
          <a:prstGeom prst="rect">
            <a:avLst/>
          </a:prstGeom>
        </p:spPr>
      </p:pic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381" y="1170862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47" y="884657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70838" y="779554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گزارش وضعیت درخواست های خرید</a:t>
            </a:r>
          </a:p>
          <a:p>
            <a:pPr algn="justLow" rtl="1"/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این گزارش می توانید بر اساس پارامترهایی که وجود دارد گزارش خود را تهیه نمائید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.</a:t>
            </a:r>
          </a:p>
        </p:txBody>
      </p: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13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079" y="1952583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1"/>
          <p:cNvSpPr/>
          <p:nvPr/>
        </p:nvSpPr>
        <p:spPr>
          <a:xfrm>
            <a:off x="6690504" y="1848172"/>
            <a:ext cx="2086100" cy="1173717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جزئیات درخواست خرید</a:t>
            </a:r>
          </a:p>
          <a:p>
            <a:pPr algn="justLow" rtl="1"/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پس از کلیک نمودن بر روی کلید </a:t>
            </a:r>
            <a:r>
              <a:rPr lang="ar-SA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نمایش گزارش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،</a:t>
            </a:r>
            <a:r>
              <a:rPr lang="ar-SA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کسب اطلاعات بیشتر از جزئیات درخواست خرید می توانید بر روی لینک </a:t>
            </a:r>
            <a:r>
              <a:rPr lang="ar-SA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جزئیات درخواست 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نمائید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20" name="point 2" descr="F:\END\Blue\New folder\point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66" y="2330135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6642460" y="236483"/>
            <a:ext cx="208582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مقـام تشـخیص–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گزارش ها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36" y="130368"/>
            <a:ext cx="5361605" cy="440451"/>
          </a:xfrm>
          <a:prstGeom prst="rect">
            <a:avLst/>
          </a:prstGeom>
        </p:spPr>
      </p:pic>
      <p:pic>
        <p:nvPicPr>
          <p:cNvPr id="22" name="Picture 2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193" y="258163"/>
            <a:ext cx="859434" cy="141925"/>
          </a:xfrm>
          <a:prstGeom prst="rect">
            <a:avLst/>
          </a:prstGeom>
        </p:spPr>
      </p:pic>
      <p:pic>
        <p:nvPicPr>
          <p:cNvPr id="23" name="Picture 2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24" name="Picture 23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5" name="Picture 24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6" name="Picture 25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7" name="Picture 26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24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87" y="609982"/>
            <a:ext cx="5997678" cy="3731023"/>
          </a:xfrm>
          <a:prstGeom prst="rect">
            <a:avLst/>
          </a:prstGeom>
        </p:spPr>
      </p:pic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941" y="1922449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47" y="884657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70838" y="779554"/>
            <a:ext cx="2086100" cy="1173717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جزئیات درخواست خرید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نوع سفارش در این فرم دارای مقدار عادی یا مستقیم می باشد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،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که در سفارش عادی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،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نوع سفارش به صورت عادی و در سفارش مستقیم به صورت مستقیم  به صورت سیستمی فراخوانی می شود.</a:t>
            </a:r>
          </a:p>
        </p:txBody>
      </p: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642460" y="236483"/>
            <a:ext cx="208582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مقـام تشـخیص–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گزارش ها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36" y="130368"/>
            <a:ext cx="5361605" cy="440451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193" y="258163"/>
            <a:ext cx="859434" cy="141925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20" name="Picture 1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1" name="Picture 20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2" name="Picture 21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3" name="Picture 2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7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37" y="639130"/>
            <a:ext cx="5957702" cy="3551853"/>
          </a:xfrm>
          <a:prstGeom prst="rect">
            <a:avLst/>
          </a:prstGeom>
        </p:spPr>
      </p:pic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280" y="2539627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47" y="884657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70838" y="779554"/>
            <a:ext cx="2086100" cy="181780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گزارش وضعیت پرداخت ها</a:t>
            </a:r>
          </a:p>
          <a:p>
            <a:pPr algn="justLow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لیست پرداخت های الکترونیکی که تراکنش مربوط به آنها موفق بوده است و یا پرداخت هایی که به صورت چک بانکی، اسناد خزانه اسلامی و حواله بانکی انجام شده است، نمایش داده می شود.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با کلیک بر روی لینک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شماره پرداخت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، صفحه پرداخت های سفارش نمایش داده می شود.</a:t>
            </a:r>
          </a:p>
        </p:txBody>
      </p: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642460" y="236483"/>
            <a:ext cx="208582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مقـام تشـخیص–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گزارش ها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36" y="130368"/>
            <a:ext cx="5361605" cy="440451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193" y="258163"/>
            <a:ext cx="859434" cy="141925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20" name="Picture 1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1" name="Picture 20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2" name="Picture 21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3" name="Picture 2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2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14" y="589252"/>
            <a:ext cx="6000363" cy="4183459"/>
          </a:xfrm>
          <a:prstGeom prst="rect">
            <a:avLst/>
          </a:prstGeom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47" y="884657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70838" y="779554"/>
            <a:ext cx="2086100" cy="870749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پرداخت های سفارش</a:t>
            </a:r>
          </a:p>
          <a:p>
            <a:pPr algn="justLow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فرم پرداخت های سفارش و اطلاعات سفارش و مستندات مرتبط قابل مشاهده است.</a:t>
            </a:r>
          </a:p>
        </p:txBody>
      </p:sp>
      <p:pic>
        <p:nvPicPr>
          <p:cNvPr id="11" name="Picture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642460" y="236483"/>
            <a:ext cx="208582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مقـام تشـخیص–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گزارش ها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36" y="130368"/>
            <a:ext cx="5361605" cy="440451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193" y="258163"/>
            <a:ext cx="859434" cy="141925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16" name="Picture 1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19" name="Picture 18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0" name="Picture 19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1" name="Picture 20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1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45" y="590896"/>
            <a:ext cx="5852633" cy="4241816"/>
          </a:xfrm>
          <a:prstGeom prst="rect">
            <a:avLst/>
          </a:prstGeom>
        </p:spPr>
      </p:pic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017" y="4430072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47" y="884657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70838" y="779554"/>
            <a:ext cx="2086100" cy="1173717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گزارش وضعیت پرداخت ها</a:t>
            </a:r>
          </a:p>
          <a:p>
            <a:pPr lvl="0" algn="justLow" rtl="1"/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با انتخاب کلید </a:t>
            </a:r>
            <a:r>
              <a:rPr lang="ar-SA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بازگشت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، می‌توانید مجدد به فرم گزارش پرداخت های موفق بازگردید، با کلیک نمودن بر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روی 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کلید </a:t>
            </a:r>
            <a:r>
              <a:rPr lang="ar-SA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خروج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، به صفحه اصلی کارتابل خود منتقل می‏شوید. 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642460" y="236483"/>
            <a:ext cx="208582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مقـام تشـخیص–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گزارش ها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36" y="130368"/>
            <a:ext cx="5361605" cy="440451"/>
          </a:xfrm>
          <a:prstGeom prst="rect">
            <a:avLst/>
          </a:prstGeom>
        </p:spPr>
      </p:pic>
      <p:pic>
        <p:nvPicPr>
          <p:cNvPr id="32" name="Picture 3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193" y="258163"/>
            <a:ext cx="859434" cy="141925"/>
          </a:xfrm>
          <a:prstGeom prst="rect">
            <a:avLst/>
          </a:prstGeom>
        </p:spPr>
      </p:pic>
      <p:pic>
        <p:nvPicPr>
          <p:cNvPr id="33" name="Picture 3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34" name="Picture 3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5" name="Picture 34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36" name="Picture 3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37" name="Picture 36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8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0"/>
            <a:ext cx="9144000" cy="514099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18" y="531608"/>
            <a:ext cx="5407919" cy="43219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91" y="816009"/>
            <a:ext cx="5386143" cy="3855056"/>
          </a:xfrm>
          <a:prstGeom prst="rect">
            <a:avLst/>
          </a:prstGeom>
        </p:spPr>
      </p:pic>
      <p:pic>
        <p:nvPicPr>
          <p:cNvPr id="18" name="point 1" descr="F:\END\Blue\New folder\point 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647" y="1188562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oint 2" descr="F:\END\Blue\New folder\point 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380" y="2375319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22" name="Picture 2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5" name="Arrow 1" descr="C:\Users\ali kamali\Desktop\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558" y="830954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1"/>
          <p:cNvSpPr/>
          <p:nvPr/>
        </p:nvSpPr>
        <p:spPr>
          <a:xfrm>
            <a:off x="6681555" y="722512"/>
            <a:ext cx="2086100" cy="2866488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نام کالا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جستجو کالای مورد نظر از قسمت نام کالا و یا ایران کد کالا می توانید اقدام به جستجو کالا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Low" rtl="1"/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Low" rtl="1"/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* نکته :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 انتخاب گزینه دارای اعتبار، آن دسته از کالاهایی که قیمت های ارائه شده توسط تامین کنندگان آن، در روز جاری معتبر باشند، نمایش داده می شود.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صورتی که قیمت معتبر برای کالا، مد نظر نباشد، می توانید از گزینه (همه موارد) استفاده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Low" rtl="1"/>
            <a:endParaRPr lang="fa-IR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Low" rtl="1"/>
            <a:endParaRPr lang="fa-IR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Low" rtl="1"/>
            <a:endParaRPr lang="fa-IR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27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558" y="3323787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681555" y="3215306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 کالا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پس از جستجو، کالای مورد نظر را انتخاب نموده و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افزودن به فهرست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و سپس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کلیک نمایید. 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30" name="point 1" descr="F:\END\Blue\New folder\point 1.png">
            <a:extLst>
              <a:ext uri="{FF2B5EF4-FFF2-40B4-BE49-F238E27FC236}">
                <a16:creationId xmlns:a16="http://schemas.microsoft.com/office/drawing/2014/main" id="{D6FAF1E4-2578-443C-9767-3A04CA69F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811" y="1306285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825CA2FD-A5DD-4328-89E1-485CC71B367E}"/>
              </a:ext>
            </a:extLst>
          </p:cNvPr>
          <p:cNvSpPr/>
          <p:nvPr/>
        </p:nvSpPr>
        <p:spPr>
          <a:xfrm>
            <a:off x="6628278" y="250838"/>
            <a:ext cx="215956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9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سفارش مستقیم خدمت/کالا</a:t>
            </a:r>
            <a:endParaRPr lang="en-US" sz="9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35" name="point 2" descr="F:\END\Blue\New folder\point 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258" y="3299900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oint 2" descr="F:\END\Blue\New folder\point 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885" y="4217371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5" y="124506"/>
            <a:ext cx="5361605" cy="452479"/>
          </a:xfrm>
          <a:prstGeom prst="rect">
            <a:avLst/>
          </a:prstGeom>
        </p:spPr>
      </p:pic>
      <p:pic>
        <p:nvPicPr>
          <p:cNvPr id="38" name="Picture 37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39" name="Picture 38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40" name="Picture 39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41" name="Picture 40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42" name="Picture 41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43" name="Picture 42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80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0"/>
            <a:ext cx="9144000" cy="5140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86" y="787156"/>
            <a:ext cx="6161842" cy="3565241"/>
          </a:xfrm>
          <a:prstGeom prst="rect">
            <a:avLst/>
          </a:prstGeom>
        </p:spPr>
      </p:pic>
      <p:pic>
        <p:nvPicPr>
          <p:cNvPr id="18" name="point 1" descr="F:\END\Blue\New folder\point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671" y="3734895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5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558" y="830954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1"/>
          <p:cNvSpPr/>
          <p:nvPr/>
        </p:nvSpPr>
        <p:spPr>
          <a:xfrm>
            <a:off x="6681555" y="722512"/>
            <a:ext cx="2086100" cy="100444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پس از انتخاب خدمت و کالای مورد نظر ، به فرم ثبت سفارش بازگشته و جهت ثبت تغییرات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کلیک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Low" rtl="1"/>
            <a:endParaRPr lang="fa-IR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0F266E7-259B-41B4-95AF-6677ED9D7E3C}"/>
              </a:ext>
            </a:extLst>
          </p:cNvPr>
          <p:cNvSpPr/>
          <p:nvPr/>
        </p:nvSpPr>
        <p:spPr>
          <a:xfrm>
            <a:off x="6628278" y="250838"/>
            <a:ext cx="215956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9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سفارش مستقیم خدمات/کالا</a:t>
            </a:r>
            <a:endParaRPr lang="en-US" sz="9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5" y="124506"/>
            <a:ext cx="5361605" cy="452479"/>
          </a:xfrm>
          <a:prstGeom prst="rect">
            <a:avLst/>
          </a:prstGeom>
        </p:spPr>
      </p:pic>
      <p:pic>
        <p:nvPicPr>
          <p:cNvPr id="27" name="Picture 2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28" name="Picture 2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30" name="Picture 2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3" name="Picture 3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34" name="Picture 3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36" name="Picture 35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02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0"/>
            <a:ext cx="9144000" cy="51409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7A8628-A3F9-4C43-A556-A5E4A9824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27" y="616348"/>
            <a:ext cx="6179070" cy="3913121"/>
          </a:xfrm>
          <a:prstGeom prst="rect">
            <a:avLst/>
          </a:prstGeom>
        </p:spPr>
      </p:pic>
      <p:pic>
        <p:nvPicPr>
          <p:cNvPr id="18" name="point 1" descr="F:\END\Blue\New folder\point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076" y="3724683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oint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59033" y="4110801"/>
            <a:ext cx="221160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22" name="Picture 2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5" name="Arrow 1" descr="C:\Users\ali kamali\Desktop\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558" y="830954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558" y="1735141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701744" y="732508"/>
            <a:ext cx="2086100" cy="100444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تکمیل اطلاعات خدمت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پس از ثبت فرم سفارش و انتخاب نام تامین کننده، جهت تکمیل اطلاعات خدمت ، بر روی لینک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تکمیل اطلاعات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33" name="text 1">
            <a:extLst>
              <a:ext uri="{FF2B5EF4-FFF2-40B4-BE49-F238E27FC236}">
                <a16:creationId xmlns:a16="http://schemas.microsoft.com/office/drawing/2014/main" id="{8CD09E81-4589-47CC-B632-9BD950E75A7B}"/>
              </a:ext>
            </a:extLst>
          </p:cNvPr>
          <p:cNvSpPr/>
          <p:nvPr/>
        </p:nvSpPr>
        <p:spPr>
          <a:xfrm>
            <a:off x="6702821" y="1625330"/>
            <a:ext cx="2086100" cy="665886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حذف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حذف خدمت انتخاب شده می توانید بر روی لینک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حذف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0F266E7-259B-41B4-95AF-6677ED9D7E3C}"/>
              </a:ext>
            </a:extLst>
          </p:cNvPr>
          <p:cNvSpPr/>
          <p:nvPr/>
        </p:nvSpPr>
        <p:spPr>
          <a:xfrm>
            <a:off x="6628278" y="250838"/>
            <a:ext cx="215956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9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سفارش مستقیم خدمات/کالا</a:t>
            </a:r>
            <a:endParaRPr lang="en-US" sz="9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936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0"/>
            <a:ext cx="9144000" cy="514099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F7A8628-A3F9-4C43-A556-A5E4A9824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27" y="616348"/>
            <a:ext cx="6179070" cy="39131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E7DCF9-FC88-4B80-B315-5115BF8A10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0" y="1284391"/>
            <a:ext cx="6021850" cy="2578567"/>
          </a:xfrm>
          <a:prstGeom prst="rect">
            <a:avLst/>
          </a:prstGeom>
        </p:spPr>
      </p:pic>
      <p:pic>
        <p:nvPicPr>
          <p:cNvPr id="18" name="point 1" descr="F:\END\Blue\New folder\point 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982" y="2073131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22" name="Picture 2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5" name="Arrow 1" descr="C:\Users\ali kamali\Desktop\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558" y="820444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198" y="1875084"/>
            <a:ext cx="205291" cy="22427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06" y="2117635"/>
            <a:ext cx="205292" cy="22427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072" y="2270804"/>
            <a:ext cx="205291" cy="22427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526" y="3313044"/>
            <a:ext cx="205291" cy="224277"/>
          </a:xfrm>
          <a:prstGeom prst="rect">
            <a:avLst/>
          </a:prstGeom>
        </p:spPr>
      </p:pic>
      <p:pic>
        <p:nvPicPr>
          <p:cNvPr id="34" name="Arrow 2" descr="F:\پاورپوینت ها\ارزیابی کیفی\Arrow 2.png">
            <a:extLst>
              <a:ext uri="{FF2B5EF4-FFF2-40B4-BE49-F238E27FC236}">
                <a16:creationId xmlns:a16="http://schemas.microsoft.com/office/drawing/2014/main" id="{49116A3E-8650-4F34-A80A-BFD3C0AF3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162" y="1586483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1">
            <a:extLst>
              <a:ext uri="{FF2B5EF4-FFF2-40B4-BE49-F238E27FC236}">
                <a16:creationId xmlns:a16="http://schemas.microsoft.com/office/drawing/2014/main" id="{5453EA2F-BC91-4E10-8E6B-A70AD16C3C3B}"/>
              </a:ext>
            </a:extLst>
          </p:cNvPr>
          <p:cNvSpPr/>
          <p:nvPr/>
        </p:nvSpPr>
        <p:spPr>
          <a:xfrm>
            <a:off x="6674352" y="2202093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قیمت هر واحد خدمت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قیمت هر واحد خدمت را بدون محاسبه ارزش افزوده و یا هزینه دیگری مشخص نمایید. ( قیمت پایه خدمت)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36" name="text 1">
            <a:extLst>
              <a:ext uri="{FF2B5EF4-FFF2-40B4-BE49-F238E27FC236}">
                <a16:creationId xmlns:a16="http://schemas.microsoft.com/office/drawing/2014/main" id="{8CD09E81-4589-47CC-B632-9BD950E75A7B}"/>
              </a:ext>
            </a:extLst>
          </p:cNvPr>
          <p:cNvSpPr/>
          <p:nvPr/>
        </p:nvSpPr>
        <p:spPr>
          <a:xfrm>
            <a:off x="6670059" y="1454568"/>
            <a:ext cx="2086100" cy="665886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واحد اندازه گیری خدمت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واحد خدمت انتخاب شده را مشخص نمایید.(عدد ، نفر ، دستگاه و ....) 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38" name="text 1">
            <a:extLst>
              <a:ext uri="{FF2B5EF4-FFF2-40B4-BE49-F238E27FC236}">
                <a16:creationId xmlns:a16="http://schemas.microsoft.com/office/drawing/2014/main" id="{A8736664-5313-4BCA-B906-827C67ED27D1}"/>
              </a:ext>
            </a:extLst>
          </p:cNvPr>
          <p:cNvSpPr/>
          <p:nvPr/>
        </p:nvSpPr>
        <p:spPr>
          <a:xfrm>
            <a:off x="6699856" y="3954458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 تکمیل اطلاعات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پس از تکمیل اطلاعات فوق ، جهت ذخیره ی تغییرات بر روی کلید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ثبت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کلیک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5A4EECB-81E1-4387-81F1-A02F9C10A6A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361" y="2332672"/>
            <a:ext cx="2413816" cy="40839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EC7C8C7-7C6C-412F-A66B-988570F00CC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771" y="3198503"/>
            <a:ext cx="2413816" cy="40839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3AA62A7-2BD6-49EF-9F61-11ADDC6B08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554" y="4082417"/>
            <a:ext cx="2413816" cy="408398"/>
          </a:xfrm>
          <a:prstGeom prst="rect">
            <a:avLst/>
          </a:prstGeom>
        </p:spPr>
      </p:pic>
      <p:sp>
        <p:nvSpPr>
          <p:cNvPr id="42" name="text 1"/>
          <p:cNvSpPr/>
          <p:nvPr/>
        </p:nvSpPr>
        <p:spPr>
          <a:xfrm>
            <a:off x="6681555" y="701492"/>
            <a:ext cx="2086100" cy="665886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مقدار/تعداد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تعداد و مقدار موردنیاز به خدمت مورد نظر را وارد نمایید.</a:t>
            </a:r>
          </a:p>
        </p:txBody>
      </p:sp>
      <p:sp>
        <p:nvSpPr>
          <p:cNvPr id="43" name="text 1">
            <a:extLst>
              <a:ext uri="{FF2B5EF4-FFF2-40B4-BE49-F238E27FC236}">
                <a16:creationId xmlns:a16="http://schemas.microsoft.com/office/drawing/2014/main" id="{8CD09E81-4589-47CC-B632-9BD950E75A7B}"/>
              </a:ext>
            </a:extLst>
          </p:cNvPr>
          <p:cNvSpPr/>
          <p:nvPr/>
        </p:nvSpPr>
        <p:spPr>
          <a:xfrm>
            <a:off x="6692417" y="3075680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مالیات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صورتی که خدمت مورد نظر دارای مالیات می باشد تیک گزینه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بلی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را انتخاب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799C4C5-FB03-4594-9083-34A80985ADA7}"/>
              </a:ext>
            </a:extLst>
          </p:cNvPr>
          <p:cNvSpPr/>
          <p:nvPr/>
        </p:nvSpPr>
        <p:spPr>
          <a:xfrm>
            <a:off x="6628278" y="250838"/>
            <a:ext cx="215956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9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سفارش مستقیم خدمت/کالا</a:t>
            </a:r>
            <a:endParaRPr lang="en-US" sz="9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5" y="124506"/>
            <a:ext cx="5361605" cy="452479"/>
          </a:xfrm>
          <a:prstGeom prst="rect">
            <a:avLst/>
          </a:prstGeom>
        </p:spPr>
      </p:pic>
      <p:pic>
        <p:nvPicPr>
          <p:cNvPr id="46" name="Picture 45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47" name="Picture 46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48" name="Picture 47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49" name="Picture 48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50" name="Picture 49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51" name="Picture 50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3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8" grpId="0"/>
      <p:bldP spid="42" grpId="0"/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0"/>
            <a:ext cx="9144000" cy="5140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12" y="538384"/>
            <a:ext cx="5322297" cy="4543598"/>
          </a:xfrm>
          <a:prstGeom prst="rect">
            <a:avLst/>
          </a:prstGeom>
        </p:spPr>
      </p:pic>
      <p:pic>
        <p:nvPicPr>
          <p:cNvPr id="14" name="point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53394" y="4681654"/>
            <a:ext cx="221160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5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048" y="841464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1"/>
          <p:cNvSpPr/>
          <p:nvPr/>
        </p:nvSpPr>
        <p:spPr>
          <a:xfrm>
            <a:off x="6660535" y="712002"/>
            <a:ext cx="2086100" cy="665886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تکمیل اطلاعات کالا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تکمیل اطلاعات کالا بر روی لینک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تکمیل اطلاعات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نمایید.</a:t>
            </a:r>
          </a:p>
        </p:txBody>
      </p:sp>
      <p:pic>
        <p:nvPicPr>
          <p:cNvPr id="27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068" y="1745651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671045" y="1626660"/>
            <a:ext cx="2086100" cy="665886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حذف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حذف کالا انتخاب شده بر روی لینک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حذف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کلیک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30" name="point 1">
            <a:extLst>
              <a:ext uri="{FF2B5EF4-FFF2-40B4-BE49-F238E27FC236}">
                <a16:creationId xmlns:a16="http://schemas.microsoft.com/office/drawing/2014/main" id="{D6FAF1E4-2578-443C-9767-3A04CA69F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39752" y="4505576"/>
            <a:ext cx="221160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2FC08704-4D47-42C1-87A7-260A38E9E786}"/>
              </a:ext>
            </a:extLst>
          </p:cNvPr>
          <p:cNvSpPr/>
          <p:nvPr/>
        </p:nvSpPr>
        <p:spPr>
          <a:xfrm>
            <a:off x="6628278" y="250838"/>
            <a:ext cx="215956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9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سفارش مستقیم خدمت/کالا</a:t>
            </a:r>
            <a:endParaRPr lang="en-US" sz="9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5" y="124506"/>
            <a:ext cx="5361605" cy="452479"/>
          </a:xfrm>
          <a:prstGeom prst="rect">
            <a:avLst/>
          </a:prstGeom>
        </p:spPr>
      </p:pic>
      <p:pic>
        <p:nvPicPr>
          <p:cNvPr id="35" name="Picture 3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36" name="Picture 3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37" name="Picture 36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8" name="Picture 37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39" name="Picture 38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40" name="Picture 39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4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0"/>
            <a:ext cx="9144000" cy="514099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12" y="538384"/>
            <a:ext cx="5322297" cy="45435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35" y="713373"/>
            <a:ext cx="5814896" cy="4254055"/>
          </a:xfrm>
          <a:prstGeom prst="rect">
            <a:avLst/>
          </a:prstGeom>
        </p:spPr>
      </p:pic>
      <p:pic>
        <p:nvPicPr>
          <p:cNvPr id="17" name="Picture 1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22" name="Picture 2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5" name="Arrow 1" descr="C:\Users\ali kamali\Desktop\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558" y="809934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1"/>
          <p:cNvSpPr/>
          <p:nvPr/>
        </p:nvSpPr>
        <p:spPr>
          <a:xfrm>
            <a:off x="6671045" y="690982"/>
            <a:ext cx="2086100" cy="665886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مقدار/تعداد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تعداد و مقدار مورد نیاز به کالای مورد نظر را وارد نمایید.</a:t>
            </a:r>
          </a:p>
        </p:txBody>
      </p:sp>
      <p:pic>
        <p:nvPicPr>
          <p:cNvPr id="30" name="point 1" descr="F:\END\Blue\New folder\point 1.png">
            <a:extLst>
              <a:ext uri="{FF2B5EF4-FFF2-40B4-BE49-F238E27FC236}">
                <a16:creationId xmlns:a16="http://schemas.microsoft.com/office/drawing/2014/main" id="{D6FAF1E4-2578-443C-9767-3A04CA69F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617" y="1851382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532" y="2343059"/>
            <a:ext cx="205291" cy="2242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91" y="3171081"/>
            <a:ext cx="205291" cy="2242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226" y="4544071"/>
            <a:ext cx="205291" cy="224277"/>
          </a:xfrm>
          <a:prstGeom prst="rect">
            <a:avLst/>
          </a:prstGeom>
        </p:spPr>
      </p:pic>
      <p:pic>
        <p:nvPicPr>
          <p:cNvPr id="28" name="Arrow 2" descr="F:\پاورپوینت ها\ارزیابی کیفی\Arrow 2.png">
            <a:extLst>
              <a:ext uri="{FF2B5EF4-FFF2-40B4-BE49-F238E27FC236}">
                <a16:creationId xmlns:a16="http://schemas.microsoft.com/office/drawing/2014/main" id="{49116A3E-8650-4F34-A80A-BFD3C0AF3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652" y="1575973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1">
            <a:extLst>
              <a:ext uri="{FF2B5EF4-FFF2-40B4-BE49-F238E27FC236}">
                <a16:creationId xmlns:a16="http://schemas.microsoft.com/office/drawing/2014/main" id="{8CD09E81-4589-47CC-B632-9BD950E75A7B}"/>
              </a:ext>
            </a:extLst>
          </p:cNvPr>
          <p:cNvSpPr/>
          <p:nvPr/>
        </p:nvSpPr>
        <p:spPr>
          <a:xfrm>
            <a:off x="6669920" y="1464335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مالیات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صورتی که کالای مورد نظر دارای مالیات باشد ، تیک گزینه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بلی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را انتخاب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36" name="text 1">
            <a:extLst>
              <a:ext uri="{FF2B5EF4-FFF2-40B4-BE49-F238E27FC236}">
                <a16:creationId xmlns:a16="http://schemas.microsoft.com/office/drawing/2014/main" id="{8C2B9E66-058E-4AE5-8352-F367DAFF8E51}"/>
              </a:ext>
            </a:extLst>
          </p:cNvPr>
          <p:cNvSpPr/>
          <p:nvPr/>
        </p:nvSpPr>
        <p:spPr>
          <a:xfrm>
            <a:off x="6704285" y="2231511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بیمه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صورتی که کالای مورد نظر دارای بیمه باشد ، با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افزودن سطر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میتوانید نوع بیمه و هزینه ی بیمه را مشخص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37" name="text 1">
            <a:extLst>
              <a:ext uri="{FF2B5EF4-FFF2-40B4-BE49-F238E27FC236}">
                <a16:creationId xmlns:a16="http://schemas.microsoft.com/office/drawing/2014/main" id="{A8736664-5313-4BCA-B906-827C67ED27D1}"/>
              </a:ext>
            </a:extLst>
          </p:cNvPr>
          <p:cNvSpPr/>
          <p:nvPr/>
        </p:nvSpPr>
        <p:spPr>
          <a:xfrm>
            <a:off x="6704285" y="3134152"/>
            <a:ext cx="2086100" cy="665886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</a:t>
            </a:r>
          </a:p>
          <a:p>
            <a:pPr algn="justLow" rtl="1"/>
            <a:r>
              <a:rPr lang="fa-IR" sz="1100" b="1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پس از تکمیل اطلاعات فوق ، جهت ذخیره بر روی کلید</a:t>
            </a:r>
            <a:r>
              <a:rPr lang="fa-IR" sz="1100" b="1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را کلیک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5A4EECB-81E1-4387-81F1-A02F9C10A6A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361" y="2353692"/>
            <a:ext cx="2413816" cy="40839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EC7C8C7-7C6C-412F-A66B-988570F00CC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274" y="3226591"/>
            <a:ext cx="2413816" cy="40839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A27EFF4-2D7C-4672-A55D-6229B8E815F8}"/>
              </a:ext>
            </a:extLst>
          </p:cNvPr>
          <p:cNvSpPr/>
          <p:nvPr/>
        </p:nvSpPr>
        <p:spPr>
          <a:xfrm>
            <a:off x="6628278" y="250838"/>
            <a:ext cx="215956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9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سفارش مستقیم خدمت/کالا</a:t>
            </a:r>
            <a:endParaRPr lang="en-US" sz="9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5" y="124506"/>
            <a:ext cx="5361605" cy="452479"/>
          </a:xfrm>
          <a:prstGeom prst="rect">
            <a:avLst/>
          </a:prstGeom>
        </p:spPr>
      </p:pic>
      <p:pic>
        <p:nvPicPr>
          <p:cNvPr id="40" name="Picture 39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42" name="Picture 4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43" name="Picture 4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44" name="Picture 43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45" name="Picture 44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46" name="Picture 45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0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5" grpId="0"/>
      <p:bldP spid="36" grpId="0"/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2510"/>
            <a:ext cx="9144000" cy="5140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0" y="545566"/>
            <a:ext cx="5819941" cy="4260350"/>
          </a:xfrm>
          <a:prstGeom prst="rect">
            <a:avLst/>
          </a:prstGeom>
        </p:spPr>
      </p:pic>
      <p:pic>
        <p:nvPicPr>
          <p:cNvPr id="17" name="Picture 1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22" name="Picture 2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5" name="Arrow 1" descr="C:\Users\ali kamali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558" y="830954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1"/>
          <p:cNvSpPr/>
          <p:nvPr/>
        </p:nvSpPr>
        <p:spPr>
          <a:xfrm>
            <a:off x="6681555" y="711431"/>
            <a:ext cx="2086100" cy="665886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انتخاب نام تامین کننده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انتخاب تامین کننده ، بر روی کلید مورد نظر کلیک نمایید.</a:t>
            </a:r>
          </a:p>
        </p:txBody>
      </p:sp>
      <p:pic>
        <p:nvPicPr>
          <p:cNvPr id="30" name="point 1" descr="F:\END\Blue\New folder\point 1.png">
            <a:extLst>
              <a:ext uri="{FF2B5EF4-FFF2-40B4-BE49-F238E27FC236}">
                <a16:creationId xmlns:a16="http://schemas.microsoft.com/office/drawing/2014/main" id="{D6FAF1E4-2578-443C-9767-3A04CA69F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850" y="628157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AFE8A5B5-50F7-4704-8541-511FA48B1D87}"/>
              </a:ext>
            </a:extLst>
          </p:cNvPr>
          <p:cNvSpPr/>
          <p:nvPr/>
        </p:nvSpPr>
        <p:spPr>
          <a:xfrm>
            <a:off x="6628278" y="250838"/>
            <a:ext cx="215956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9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سفارش مستقیم خدمت/کالا</a:t>
            </a:r>
            <a:endParaRPr lang="en-US" sz="9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5" y="124506"/>
            <a:ext cx="5361605" cy="452479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34" name="Picture 3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35" name="Picture 3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6" name="Picture 3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37" name="Picture 36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38" name="Picture 37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28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2510"/>
            <a:ext cx="9144000" cy="514099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0" y="545566"/>
            <a:ext cx="5819941" cy="4260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11" y="1103289"/>
            <a:ext cx="5795531" cy="3106675"/>
          </a:xfrm>
          <a:prstGeom prst="rect">
            <a:avLst/>
          </a:prstGeom>
        </p:spPr>
      </p:pic>
      <p:pic>
        <p:nvPicPr>
          <p:cNvPr id="17" name="Picture 1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22" name="Picture 2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5" name="Arrow 1" descr="C:\Users\ali kamali\Desktop\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558" y="830954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oint 1" descr="F:\END\Blue\New folder\point 1.png">
            <a:extLst>
              <a:ext uri="{FF2B5EF4-FFF2-40B4-BE49-F238E27FC236}">
                <a16:creationId xmlns:a16="http://schemas.microsoft.com/office/drawing/2014/main" id="{D6FAF1E4-2578-443C-9767-3A04CA69F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352" y="1947138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1">
            <a:extLst>
              <a:ext uri="{FF2B5EF4-FFF2-40B4-BE49-F238E27FC236}">
                <a16:creationId xmlns:a16="http://schemas.microsoft.com/office/drawing/2014/main" id="{8CD09E81-4589-47CC-B632-9BD950E75A7B}"/>
              </a:ext>
            </a:extLst>
          </p:cNvPr>
          <p:cNvSpPr/>
          <p:nvPr/>
        </p:nvSpPr>
        <p:spPr>
          <a:xfrm>
            <a:off x="6701367" y="735170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اطلاعات تامین کننده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این فرم تامین کننده مورد نظر را انتخاب نموده وسپس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کلیک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FE8A5B5-50F7-4704-8541-511FA48B1D87}"/>
              </a:ext>
            </a:extLst>
          </p:cNvPr>
          <p:cNvSpPr/>
          <p:nvPr/>
        </p:nvSpPr>
        <p:spPr>
          <a:xfrm>
            <a:off x="6628278" y="250838"/>
            <a:ext cx="215956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9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سفارش مستقیم خدمت/کالا</a:t>
            </a:r>
            <a:endParaRPr lang="en-US" sz="9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6" name="point 1" descr="F:\END\Blue\New folder\point 1.png">
            <a:extLst>
              <a:ext uri="{FF2B5EF4-FFF2-40B4-BE49-F238E27FC236}">
                <a16:creationId xmlns:a16="http://schemas.microsoft.com/office/drawing/2014/main" id="{D6FAF1E4-2578-443C-9767-3A04CA69F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953" y="3659981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5" y="124506"/>
            <a:ext cx="5361605" cy="452479"/>
          </a:xfrm>
          <a:prstGeom prst="rect">
            <a:avLst/>
          </a:prstGeom>
        </p:spPr>
      </p:pic>
      <p:pic>
        <p:nvPicPr>
          <p:cNvPr id="27" name="Picture 2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28" name="Picture 27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35" name="Picture 34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6" name="Picture 3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38" name="Picture 37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39" name="Picture 38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3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0"/>
            <a:ext cx="9144000" cy="5140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99" y="722142"/>
            <a:ext cx="5457590" cy="4009367"/>
          </a:xfrm>
          <a:prstGeom prst="rect">
            <a:avLst/>
          </a:prstGeom>
        </p:spPr>
      </p:pic>
      <p:pic>
        <p:nvPicPr>
          <p:cNvPr id="17" name="Picture 1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22" name="Picture 2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5" name="Arrow 1" descr="C:\Users\ali kamali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558" y="884427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009" y="1690114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714598" y="1558940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آخرین تاریخ تحویل کالا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درصورت انتخاب کالا در فرم سفارش، تاریخ تحویل جهت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تحویل کالا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را انتخاب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30" name="point 1" descr="F:\END\Blue\New folder\point 1.png">
            <a:extLst>
              <a:ext uri="{FF2B5EF4-FFF2-40B4-BE49-F238E27FC236}">
                <a16:creationId xmlns:a16="http://schemas.microsoft.com/office/drawing/2014/main" id="{D6FAF1E4-2578-443C-9767-3A04CA69F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450" y="2993914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oint 2" descr="F:\END\Blue\New folder\point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353" y="2993914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1"/>
          <p:cNvSpPr/>
          <p:nvPr/>
        </p:nvSpPr>
        <p:spPr>
          <a:xfrm>
            <a:off x="6676421" y="759550"/>
            <a:ext cx="2086100" cy="665886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آخرین تاریخ تحویل خدمت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تاریخ مد نظر جهت تحویل خدمت را مشخص نمایید.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231" y="3400882"/>
            <a:ext cx="230758" cy="252101"/>
          </a:xfrm>
          <a:prstGeom prst="rect">
            <a:avLst/>
          </a:prstGeom>
        </p:spPr>
      </p:pic>
      <p:sp>
        <p:nvSpPr>
          <p:cNvPr id="42" name="text 1">
            <a:extLst>
              <a:ext uri="{FF2B5EF4-FFF2-40B4-BE49-F238E27FC236}">
                <a16:creationId xmlns:a16="http://schemas.microsoft.com/office/drawing/2014/main" id="{8CD09E81-4589-47CC-B632-9BD950E75A7B}"/>
              </a:ext>
            </a:extLst>
          </p:cNvPr>
          <p:cNvSpPr/>
          <p:nvPr/>
        </p:nvSpPr>
        <p:spPr>
          <a:xfrm>
            <a:off x="6718083" y="2427627"/>
            <a:ext cx="2086100" cy="1512271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محل پرداخت 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درصورت انتخاب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تنخواه کارپرداز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، تمامی مراحل پرداخت با کارپرداز بوده و از حساب تنخواه پرداخت می گردد.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 انتخاب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ذی حساب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، مراحل پرداخت با تایید مقام تشخیص و پرداخت از طریق کارتابل ذی حساب انجام می گردد.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15A4EECB-81E1-4387-81F1-A02F9C10A6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327" y="2530628"/>
            <a:ext cx="2413816" cy="408398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7BAF10FE-BF03-4172-A561-18698F557133}"/>
              </a:ext>
            </a:extLst>
          </p:cNvPr>
          <p:cNvSpPr/>
          <p:nvPr/>
        </p:nvSpPr>
        <p:spPr>
          <a:xfrm>
            <a:off x="6628278" y="250838"/>
            <a:ext cx="215956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9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سفارش مستقیم خدمت/کالا</a:t>
            </a:r>
            <a:endParaRPr lang="en-US" sz="9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5" y="124506"/>
            <a:ext cx="5361605" cy="452479"/>
          </a:xfrm>
          <a:prstGeom prst="rect">
            <a:avLst/>
          </a:prstGeom>
        </p:spPr>
      </p:pic>
      <p:pic>
        <p:nvPicPr>
          <p:cNvPr id="35" name="Picture 3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38" name="Picture 3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40" name="Picture 39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41" name="Picture 40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43" name="Picture 4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44" name="Picture 43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9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6" grpId="0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" name="Picture 22" descr="C:\Users\ali kamali\Desktop\intro powerpoin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144000" cy="515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881B854B-C3EA-463F-A533-48688129E884}"/>
              </a:ext>
            </a:extLst>
          </p:cNvPr>
          <p:cNvSpPr/>
          <p:nvPr/>
        </p:nvSpPr>
        <p:spPr>
          <a:xfrm>
            <a:off x="3853787" y="1055924"/>
            <a:ext cx="1573283" cy="157328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50800" dist="38100" algn="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DC5BBC0-C849-4957-93DF-220BC900F1F3}"/>
              </a:ext>
            </a:extLst>
          </p:cNvPr>
          <p:cNvSpPr txBox="1"/>
          <p:nvPr/>
        </p:nvSpPr>
        <p:spPr>
          <a:xfrm>
            <a:off x="3409326" y="3689931"/>
            <a:ext cx="2554333" cy="346249"/>
          </a:xfrm>
          <a:custGeom>
            <a:avLst/>
            <a:gdLst>
              <a:gd name="connsiteX0" fmla="*/ 0 w 2554333"/>
              <a:gd name="connsiteY0" fmla="*/ 0 h 377026"/>
              <a:gd name="connsiteX1" fmla="*/ 2554333 w 2554333"/>
              <a:gd name="connsiteY1" fmla="*/ 0 h 377026"/>
              <a:gd name="connsiteX2" fmla="*/ 2554333 w 2554333"/>
              <a:gd name="connsiteY2" fmla="*/ 377026 h 377026"/>
              <a:gd name="connsiteX3" fmla="*/ 0 w 2554333"/>
              <a:gd name="connsiteY3" fmla="*/ 377026 h 377026"/>
              <a:gd name="connsiteX4" fmla="*/ 0 w 2554333"/>
              <a:gd name="connsiteY4" fmla="*/ 0 h 377026"/>
              <a:gd name="connsiteX0" fmla="*/ 0 w 2554333"/>
              <a:gd name="connsiteY0" fmla="*/ 0 h 377026"/>
              <a:gd name="connsiteX1" fmla="*/ 2478133 w 2554333"/>
              <a:gd name="connsiteY1" fmla="*/ 0 h 377026"/>
              <a:gd name="connsiteX2" fmla="*/ 2554333 w 2554333"/>
              <a:gd name="connsiteY2" fmla="*/ 377026 h 377026"/>
              <a:gd name="connsiteX3" fmla="*/ 0 w 2554333"/>
              <a:gd name="connsiteY3" fmla="*/ 377026 h 377026"/>
              <a:gd name="connsiteX4" fmla="*/ 0 w 2554333"/>
              <a:gd name="connsiteY4" fmla="*/ 0 h 377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4333" h="377026">
                <a:moveTo>
                  <a:pt x="0" y="0"/>
                </a:moveTo>
                <a:lnTo>
                  <a:pt x="2478133" y="0"/>
                </a:lnTo>
                <a:lnTo>
                  <a:pt x="2554333" y="377026"/>
                </a:lnTo>
                <a:lnTo>
                  <a:pt x="0" y="377026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itka Banner" pitchFamily="2" charset="0"/>
              </a:rPr>
              <a:t>www.setadiran.ir</a:t>
            </a:r>
          </a:p>
        </p:txBody>
      </p:sp>
      <p:pic>
        <p:nvPicPr>
          <p:cNvPr id="1044" name="Picture 20" descr="C:\Users\ali kamali\Desktop\intro powerpoint 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28" y="722799"/>
            <a:ext cx="1554162" cy="371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ali kamali\Desktop\intro powerpoint 2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611" y="725618"/>
            <a:ext cx="17494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C:\Users\ali kamali\Desktop\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52" y="1084495"/>
            <a:ext cx="1555750" cy="152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li kamali\Desktop\e-namad-120x12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22" y="243641"/>
            <a:ext cx="946285" cy="78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li kamali\Desktop\vezarat-log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553" y="221829"/>
            <a:ext cx="1277484" cy="75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li kamali\Desktop\سامانه ستاد ایران 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933" y="2744653"/>
            <a:ext cx="3326446" cy="84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77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0"/>
            <a:ext cx="9144000" cy="5140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99" y="722142"/>
            <a:ext cx="5457590" cy="4009367"/>
          </a:xfrm>
          <a:prstGeom prst="rect">
            <a:avLst/>
          </a:prstGeom>
        </p:spPr>
      </p:pic>
      <p:pic>
        <p:nvPicPr>
          <p:cNvPr id="17" name="Picture 1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22" name="Picture 2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5" name="Arrow 1" descr="C:\Users\ali kamali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083" y="885149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068" y="1673827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oint 1" descr="F:\END\Blue\New folder\point 1.png">
            <a:extLst>
              <a:ext uri="{FF2B5EF4-FFF2-40B4-BE49-F238E27FC236}">
                <a16:creationId xmlns:a16="http://schemas.microsoft.com/office/drawing/2014/main" id="{D6FAF1E4-2578-443C-9767-3A04CA69F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026" y="3146985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oint 2" descr="F:\END\Blue\New folder\point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063" y="3532945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3513" y="3514079"/>
            <a:ext cx="237499" cy="259463"/>
          </a:xfrm>
          <a:prstGeom prst="rect">
            <a:avLst/>
          </a:prstGeom>
        </p:spPr>
      </p:pic>
      <p:sp>
        <p:nvSpPr>
          <p:cNvPr id="43" name="text 1">
            <a:extLst>
              <a:ext uri="{FF2B5EF4-FFF2-40B4-BE49-F238E27FC236}">
                <a16:creationId xmlns:a16="http://schemas.microsoft.com/office/drawing/2014/main" id="{8C2B9E66-058E-4AE5-8352-F367DAFF8E51}"/>
              </a:ext>
            </a:extLst>
          </p:cNvPr>
          <p:cNvSpPr/>
          <p:nvPr/>
        </p:nvSpPr>
        <p:spPr>
          <a:xfrm>
            <a:off x="6690068" y="769007"/>
            <a:ext cx="2086100" cy="496609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نام ناظر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نام ناظر فرآیند را مشخص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15A4EECB-81E1-4387-81F1-A02F9C10A6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776" y="2738587"/>
            <a:ext cx="2413816" cy="408398"/>
          </a:xfrm>
          <a:prstGeom prst="rect">
            <a:avLst/>
          </a:prstGeom>
        </p:spPr>
      </p:pic>
      <p:sp>
        <p:nvSpPr>
          <p:cNvPr id="51" name="text 1">
            <a:extLst>
              <a:ext uri="{FF2B5EF4-FFF2-40B4-BE49-F238E27FC236}">
                <a16:creationId xmlns:a16="http://schemas.microsoft.com/office/drawing/2014/main" id="{A8736664-5313-4BCA-B906-827C67ED27D1}"/>
              </a:ext>
            </a:extLst>
          </p:cNvPr>
          <p:cNvSpPr/>
          <p:nvPr/>
        </p:nvSpPr>
        <p:spPr>
          <a:xfrm>
            <a:off x="6700298" y="1558585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نام ذیحساب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نام ذیحساب فرآیند را مشخص نمایید.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(در صورت انتخاب محل پرداخت ذیحسابی)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52" name="text 1">
            <a:extLst>
              <a:ext uri="{FF2B5EF4-FFF2-40B4-BE49-F238E27FC236}">
                <a16:creationId xmlns:a16="http://schemas.microsoft.com/office/drawing/2014/main" id="{6850EF4F-D5C5-4A03-A7B7-6F0572BE3DAA}"/>
              </a:ext>
            </a:extLst>
          </p:cNvPr>
          <p:cNvSpPr/>
          <p:nvPr/>
        </p:nvSpPr>
        <p:spPr>
          <a:xfrm>
            <a:off x="6710808" y="2626769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نام مقام تشخیص تایید پرداخت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مقام تشخیص تایید پرداخت را مشخص نمایید. (درصورت انتخاب محل پرداخت ذیحسابی)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BAF10FE-BF03-4172-A561-18698F557133}"/>
              </a:ext>
            </a:extLst>
          </p:cNvPr>
          <p:cNvSpPr/>
          <p:nvPr/>
        </p:nvSpPr>
        <p:spPr>
          <a:xfrm>
            <a:off x="6628278" y="250838"/>
            <a:ext cx="215956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9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سفارش مستقیم خدمت/کالا</a:t>
            </a:r>
            <a:endParaRPr lang="en-US" sz="9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5" y="124506"/>
            <a:ext cx="5361605" cy="452479"/>
          </a:xfrm>
          <a:prstGeom prst="rect">
            <a:avLst/>
          </a:prstGeom>
        </p:spPr>
      </p:pic>
      <p:pic>
        <p:nvPicPr>
          <p:cNvPr id="33" name="Picture 3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35" name="Picture 34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36" name="Picture 3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8" name="Picture 37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40" name="Picture 39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41" name="Picture 40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51" grpId="0"/>
      <p:bldP spid="5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0"/>
            <a:ext cx="9144000" cy="5140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10" y="788619"/>
            <a:ext cx="6079483" cy="3528200"/>
          </a:xfrm>
          <a:prstGeom prst="rect">
            <a:avLst/>
          </a:prstGeom>
        </p:spPr>
      </p:pic>
      <p:pic>
        <p:nvPicPr>
          <p:cNvPr id="17" name="Picture 1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22" name="Picture 2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5" name="Arrow 1" descr="C:\Users\ali kamali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558" y="940854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1"/>
          <p:cNvSpPr/>
          <p:nvPr/>
        </p:nvSpPr>
        <p:spPr>
          <a:xfrm>
            <a:off x="6660535" y="821902"/>
            <a:ext cx="2086100" cy="665886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مهلت تایید سفارش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بازه زمانی که تامین کننده می تواند سفارش شما را تایید نماید.</a:t>
            </a:r>
          </a:p>
        </p:txBody>
      </p:sp>
      <p:pic>
        <p:nvPicPr>
          <p:cNvPr id="30" name="point 1" descr="F:\END\Blue\New folder\point 1.png">
            <a:extLst>
              <a:ext uri="{FF2B5EF4-FFF2-40B4-BE49-F238E27FC236}">
                <a16:creationId xmlns:a16="http://schemas.microsoft.com/office/drawing/2014/main" id="{D6FAF1E4-2578-443C-9767-3A04CA69F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342" y="845933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oint 2" descr="F:\END\Blue\New folder\point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29" y="3225980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683" y="1816241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82F7642-742B-499B-AF25-01FAC320781C}"/>
              </a:ext>
            </a:extLst>
          </p:cNvPr>
          <p:cNvSpPr/>
          <p:nvPr/>
        </p:nvSpPr>
        <p:spPr>
          <a:xfrm>
            <a:off x="6628278" y="250838"/>
            <a:ext cx="215956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9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سفارش مستقیم خدمت/کالا</a:t>
            </a:r>
            <a:endParaRPr lang="en-US" sz="9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sp>
        <p:nvSpPr>
          <p:cNvPr id="36" name="text 1"/>
          <p:cNvSpPr/>
          <p:nvPr/>
        </p:nvSpPr>
        <p:spPr>
          <a:xfrm>
            <a:off x="6684537" y="1691860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تعیین مجوز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 الزامی بودن ارائه مجوز می توانید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تعیین مجوز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نمایید.  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5" y="124506"/>
            <a:ext cx="5361605" cy="452479"/>
          </a:xfrm>
          <a:prstGeom prst="rect">
            <a:avLst/>
          </a:prstGeom>
        </p:spPr>
      </p:pic>
      <p:pic>
        <p:nvPicPr>
          <p:cNvPr id="33" name="Picture 3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37" name="Picture 36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38" name="Picture 3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9" name="Picture 38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40" name="Picture 39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41" name="Picture 40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77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0"/>
            <a:ext cx="9144000" cy="51409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10" y="788619"/>
            <a:ext cx="6079483" cy="3528200"/>
          </a:xfrm>
          <a:prstGeom prst="rect">
            <a:avLst/>
          </a:prstGeom>
        </p:spPr>
      </p:pic>
      <p:pic>
        <p:nvPicPr>
          <p:cNvPr id="29" name="Picture 2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30" name="Picture 2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11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469" y="2007512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1"/>
          <p:cNvSpPr/>
          <p:nvPr/>
        </p:nvSpPr>
        <p:spPr>
          <a:xfrm>
            <a:off x="6659993" y="1894213"/>
            <a:ext cx="2086100" cy="100444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نام مجوز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عنوان مجوز مورد نظر خود را از منوی کشویی "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نام مجوز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" جستجو و انتخاب  و سپس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و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بازگشت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نمایید.</a:t>
            </a:r>
          </a:p>
        </p:txBody>
      </p:sp>
      <p:pic>
        <p:nvPicPr>
          <p:cNvPr id="31" name="Arrow 1" descr="C:\Users\ali kamali\Desktop\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73" y="959165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1"/>
          <p:cNvSpPr/>
          <p:nvPr/>
        </p:nvSpPr>
        <p:spPr>
          <a:xfrm>
            <a:off x="6658130" y="850723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r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چک باکس ارائه مجوز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این فرم ابتدا چک باکس "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ارائه مجوز توسط تامین کننده الزامی می‌باشد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" را انتخاب نمایید.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58C3DC-4383-4910-9DED-C8369072EB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08" y="1633829"/>
            <a:ext cx="5104564" cy="1742704"/>
          </a:xfrm>
          <a:prstGeom prst="rect">
            <a:avLst/>
          </a:prstGeom>
        </p:spPr>
      </p:pic>
      <p:pic>
        <p:nvPicPr>
          <p:cNvPr id="25" name="point 1" descr="F:\END\Blue\New folder\point 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087" y="1883667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oint 2" descr="F:\END\Blue\New folder\point 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547" y="2540732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82F7642-742B-499B-AF25-01FAC320781C}"/>
              </a:ext>
            </a:extLst>
          </p:cNvPr>
          <p:cNvSpPr/>
          <p:nvPr/>
        </p:nvSpPr>
        <p:spPr>
          <a:xfrm>
            <a:off x="6628278" y="250838"/>
            <a:ext cx="215956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9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سفارش مستقیم خدمات/کالا</a:t>
            </a:r>
            <a:endParaRPr lang="en-US" sz="9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5" y="124506"/>
            <a:ext cx="5361605" cy="452479"/>
          </a:xfrm>
          <a:prstGeom prst="rect">
            <a:avLst/>
          </a:prstGeom>
        </p:spPr>
      </p:pic>
      <p:pic>
        <p:nvPicPr>
          <p:cNvPr id="33" name="Picture 3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44" name="Picture 43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45" name="Picture 44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46" name="Picture 45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47" name="Picture 46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48" name="Picture 47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1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0"/>
            <a:ext cx="9144000" cy="5140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74" y="780520"/>
            <a:ext cx="6148707" cy="3579950"/>
          </a:xfrm>
          <a:prstGeom prst="rect">
            <a:avLst/>
          </a:prstGeom>
        </p:spPr>
      </p:pic>
      <p:pic>
        <p:nvPicPr>
          <p:cNvPr id="17" name="Picture 1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22" name="Picture 2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5" name="Arrow 1" descr="C:\Users\ali kamali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558" y="830954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oint 1" descr="F:\END\Blue\New folder\point 1.png">
            <a:extLst>
              <a:ext uri="{FF2B5EF4-FFF2-40B4-BE49-F238E27FC236}">
                <a16:creationId xmlns:a16="http://schemas.microsoft.com/office/drawing/2014/main" id="{D6FAF1E4-2578-443C-9767-3A04CA69F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396" y="3796800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FF4B05F-D285-47EA-8B96-7FD8BF6C77E6}"/>
              </a:ext>
            </a:extLst>
          </p:cNvPr>
          <p:cNvSpPr/>
          <p:nvPr/>
        </p:nvSpPr>
        <p:spPr>
          <a:xfrm>
            <a:off x="6628278" y="250838"/>
            <a:ext cx="215956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9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سفارش مستقیم خدمات/کالا</a:t>
            </a:r>
            <a:endParaRPr lang="en-US" sz="9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sp>
        <p:nvSpPr>
          <p:cNvPr id="23" name="text 1">
            <a:extLst>
              <a:ext uri="{FF2B5EF4-FFF2-40B4-BE49-F238E27FC236}">
                <a16:creationId xmlns:a16="http://schemas.microsoft.com/office/drawing/2014/main" id="{8CD09E81-4589-47CC-B632-9BD950E75A7B}"/>
              </a:ext>
            </a:extLst>
          </p:cNvPr>
          <p:cNvSpPr/>
          <p:nvPr/>
        </p:nvSpPr>
        <p:spPr>
          <a:xfrm>
            <a:off x="6681866" y="721937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مدارک پیوستی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از طریق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مدارک پیوستی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می توانید مدارک مرتبط با سفارش را بارگذاری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5" y="124506"/>
            <a:ext cx="5361605" cy="452479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33" name="Picture 3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34" name="Picture 3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5" name="Picture 34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36" name="Picture 3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37" name="Picture 36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8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0"/>
            <a:ext cx="9144000" cy="514099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74" y="780520"/>
            <a:ext cx="6148707" cy="3579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5020" y="510670"/>
            <a:ext cx="4517690" cy="2807422"/>
          </a:xfrm>
          <a:prstGeom prst="rect">
            <a:avLst/>
          </a:prstGeom>
        </p:spPr>
      </p:pic>
      <p:pic>
        <p:nvPicPr>
          <p:cNvPr id="17" name="Picture 1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22" name="Picture 2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5" name="Arrow 1" descr="C:\Users\ali kamali\Desktop\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558" y="830954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1"/>
          <p:cNvSpPr/>
          <p:nvPr/>
        </p:nvSpPr>
        <p:spPr>
          <a:xfrm>
            <a:off x="6650025" y="701492"/>
            <a:ext cx="2086100" cy="665886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افزودن فایل جدید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بارگذاری ،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افزودن فایل جدید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نمایید.</a:t>
            </a:r>
          </a:p>
        </p:txBody>
      </p:sp>
      <p:pic>
        <p:nvPicPr>
          <p:cNvPr id="30" name="point 1" descr="F:\END\Blue\New folder\point 1.png">
            <a:extLst>
              <a:ext uri="{FF2B5EF4-FFF2-40B4-BE49-F238E27FC236}">
                <a16:creationId xmlns:a16="http://schemas.microsoft.com/office/drawing/2014/main" id="{D6FAF1E4-2578-443C-9767-3A04CA69F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690" y="2113580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2CDBB9-F16C-4A20-A081-076B63C0E1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5253" y="2729698"/>
            <a:ext cx="3000375" cy="1666875"/>
          </a:xfrm>
          <a:prstGeom prst="rect">
            <a:avLst/>
          </a:prstGeom>
        </p:spPr>
      </p:pic>
      <p:pic>
        <p:nvPicPr>
          <p:cNvPr id="27" name="point 2" descr="F:\END\Blue\New folder\point 2.png">
            <a:extLst>
              <a:ext uri="{FF2B5EF4-FFF2-40B4-BE49-F238E27FC236}">
                <a16:creationId xmlns:a16="http://schemas.microsoft.com/office/drawing/2014/main" id="{7C96AF12-309C-4BE5-A020-635F72531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847" y="2662670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Arrow 2" descr="F:\پاورپوینت ها\ارزیابی کیفی\Arrow 2.png">
            <a:extLst>
              <a:ext uri="{FF2B5EF4-FFF2-40B4-BE49-F238E27FC236}">
                <a16:creationId xmlns:a16="http://schemas.microsoft.com/office/drawing/2014/main" id="{399C7A2E-DE49-41A0-80B3-1D4D9082F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558" y="1756161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1">
            <a:extLst>
              <a:ext uri="{FF2B5EF4-FFF2-40B4-BE49-F238E27FC236}">
                <a16:creationId xmlns:a16="http://schemas.microsoft.com/office/drawing/2014/main" id="{4CF58509-8A9C-432A-AE48-65D21291DF13}"/>
              </a:ext>
            </a:extLst>
          </p:cNvPr>
          <p:cNvSpPr/>
          <p:nvPr/>
        </p:nvSpPr>
        <p:spPr>
          <a:xfrm>
            <a:off x="6639515" y="1626660"/>
            <a:ext cx="2086100" cy="665886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بارگذاری فایل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پس از انتخاب فایل پیوستی ،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بارگذاری فایل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34" name="point 2" descr="F:\END\Blue\New folder\point 2.png">
            <a:extLst>
              <a:ext uri="{FF2B5EF4-FFF2-40B4-BE49-F238E27FC236}">
                <a16:creationId xmlns:a16="http://schemas.microsoft.com/office/drawing/2014/main" id="{202FA4E3-62D6-4605-AAD3-BDB2D6661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446" y="3610479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4C8126D-5F75-4AFA-8625-CB3E1AD7C78E}"/>
              </a:ext>
            </a:extLst>
          </p:cNvPr>
          <p:cNvSpPr/>
          <p:nvPr/>
        </p:nvSpPr>
        <p:spPr>
          <a:xfrm>
            <a:off x="6628278" y="250838"/>
            <a:ext cx="215956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9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سفارش مستقیم خدمات/کالا</a:t>
            </a:r>
            <a:endParaRPr lang="en-US" sz="9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5" y="124506"/>
            <a:ext cx="5361605" cy="452479"/>
          </a:xfrm>
          <a:prstGeom prst="rect">
            <a:avLst/>
          </a:prstGeom>
        </p:spPr>
      </p:pic>
      <p:pic>
        <p:nvPicPr>
          <p:cNvPr id="38" name="Picture 37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39" name="Picture 3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40" name="Picture 39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41" name="Picture 40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42" name="Picture 41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43" name="Picture 42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81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0"/>
            <a:ext cx="9144000" cy="5140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74" y="780520"/>
            <a:ext cx="6148707" cy="3579950"/>
          </a:xfrm>
          <a:prstGeom prst="rect">
            <a:avLst/>
          </a:prstGeom>
        </p:spPr>
      </p:pic>
      <p:pic>
        <p:nvPicPr>
          <p:cNvPr id="17" name="Picture 1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22" name="Picture 2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5" name="Arrow 1" descr="C:\Users\ali kamali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558" y="830954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oint 1" descr="F:\END\Blue\New folder\point 1.png">
            <a:extLst>
              <a:ext uri="{FF2B5EF4-FFF2-40B4-BE49-F238E27FC236}">
                <a16:creationId xmlns:a16="http://schemas.microsoft.com/office/drawing/2014/main" id="{D6FAF1E4-2578-443C-9767-3A04CA69F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058" y="3786861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1"/>
          <p:cNvSpPr/>
          <p:nvPr/>
        </p:nvSpPr>
        <p:spPr>
          <a:xfrm>
            <a:off x="6701744" y="732508"/>
            <a:ext cx="2086100" cy="1342994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 و ارسال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پس از تکمیل اطلاعات، جهت ثبت و ارسال درخواست خرید پس از تایید رعایت مفاد قانون استفاده از توان تولیدی... 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 و ارسال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کلیک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Low" rtl="1"/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F4B05F-D285-47EA-8B96-7FD8BF6C77E6}"/>
              </a:ext>
            </a:extLst>
          </p:cNvPr>
          <p:cNvSpPr/>
          <p:nvPr/>
        </p:nvSpPr>
        <p:spPr>
          <a:xfrm>
            <a:off x="6628278" y="250838"/>
            <a:ext cx="215956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9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سفارش مستقیم خدمات/کالا</a:t>
            </a:r>
            <a:endParaRPr lang="en-US" sz="9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7" name="point 1" descr="F:\END\Blue\New folder\point 1.png">
            <a:extLst>
              <a:ext uri="{FF2B5EF4-FFF2-40B4-BE49-F238E27FC236}">
                <a16:creationId xmlns:a16="http://schemas.microsoft.com/office/drawing/2014/main" id="{D6FAF1E4-2578-443C-9767-3A04CA69F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343" y="2282313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5" y="124506"/>
            <a:ext cx="5361605" cy="452479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33" name="Picture 3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34" name="Picture 3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5" name="Picture 34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37" name="Picture 36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38" name="Picture 37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32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15" name="Picture 1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44" y="643628"/>
            <a:ext cx="5998815" cy="3589505"/>
          </a:xfrm>
          <a:prstGeom prst="rect">
            <a:avLst/>
          </a:prstGeom>
        </p:spPr>
      </p:pic>
      <p:pic>
        <p:nvPicPr>
          <p:cNvPr id="11" name="Arrow 1" descr="C:\Users\ali kamali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21" y="871731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oint 1" descr="F:\END\Blue\New folder\point 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99" y="2665923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1"/>
          <p:cNvSpPr/>
          <p:nvPr/>
        </p:nvSpPr>
        <p:spPr>
          <a:xfrm>
            <a:off x="6691386" y="766628"/>
            <a:ext cx="2086100" cy="202010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وضعیت سفارش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پس از ارسال سفارش به تامین کننده، وضعیت سفارش در کارتابل سفارش ها به (در مرحله ویرایش/تکمیل اطلاعات توسط تامین کننده) تغییر خواهد کرد.</a:t>
            </a:r>
          </a:p>
          <a:p>
            <a:pPr lvl="0" algn="justLow" rtl="1"/>
            <a:endParaRPr lang="fa-IR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صورتی که خرید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متوسط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باشد، وضعیت سفارش به (در انتظار تایید مقام تشخیص) تغییر خواهد کرد.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lvl="0" algn="justLow" rtl="1"/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lvl="0" algn="justLow" rtl="1"/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82F7642-742B-499B-AF25-01FAC320781C}"/>
              </a:ext>
            </a:extLst>
          </p:cNvPr>
          <p:cNvSpPr/>
          <p:nvPr/>
        </p:nvSpPr>
        <p:spPr>
          <a:xfrm>
            <a:off x="6628278" y="250838"/>
            <a:ext cx="215956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9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سفارش مستقیم خدمات/کالا</a:t>
            </a:r>
            <a:endParaRPr lang="en-US" sz="9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5" y="124506"/>
            <a:ext cx="5361605" cy="452479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24" name="Picture 2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25" name="Picture 2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6" name="Picture 2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7" name="Picture 26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8" name="Picture 27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0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17" name="Picture 1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9" name="Picture 1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97" y="778498"/>
            <a:ext cx="6008300" cy="3399433"/>
          </a:xfrm>
          <a:prstGeom prst="rect">
            <a:avLst/>
          </a:prstGeom>
        </p:spPr>
      </p:pic>
      <p:pic>
        <p:nvPicPr>
          <p:cNvPr id="11" name="Arrow 1" descr="C:\Users\ali kamali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871731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oint 1" descr="F:\END\Blue\New folder\point 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02" y="2617732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1"/>
          <p:cNvSpPr/>
          <p:nvPr/>
        </p:nvSpPr>
        <p:spPr>
          <a:xfrm>
            <a:off x="6701660" y="766628"/>
            <a:ext cx="2086100" cy="2358657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تایید نهایی سفارش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پس از تایید سفارش توسط تامین کننده، وضعیت سفارش به (در انتظار تایید نهایی خریدار) تغییر خواهد کرد و امضای نهایی سفارش توسط کارپرداز انجام می شود.</a:t>
            </a:r>
          </a:p>
          <a:p>
            <a:pPr lvl="0" algn="justLow" rtl="1"/>
            <a:endParaRPr lang="fa-IR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lvl="0" algn="justLow" rtl="1"/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* نکته :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صورتی که خرید از نوع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متوسط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باشد، امضای نهایی سفارش توسط مقام تشخیص انجام خواهد شد.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lvl="0" algn="justLow" rtl="1"/>
            <a:endParaRPr lang="fa-IR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امضا و تایید نهایی سفارش بر روی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شماره سفارش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lvl="0" algn="justLow" rtl="1"/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056" y="2610675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82F7642-742B-499B-AF25-01FAC320781C}"/>
              </a:ext>
            </a:extLst>
          </p:cNvPr>
          <p:cNvSpPr/>
          <p:nvPr/>
        </p:nvSpPr>
        <p:spPr>
          <a:xfrm>
            <a:off x="6628278" y="250838"/>
            <a:ext cx="215956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9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سفارش مستقیم خدمات/کالا</a:t>
            </a:r>
            <a:endParaRPr lang="en-US" sz="9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5" y="124506"/>
            <a:ext cx="5361605" cy="452479"/>
          </a:xfrm>
          <a:prstGeom prst="rect">
            <a:avLst/>
          </a:prstGeom>
        </p:spPr>
      </p:pic>
      <p:pic>
        <p:nvPicPr>
          <p:cNvPr id="24" name="Picture 2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25" name="Picture 2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26" name="Picture 2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7" name="Picture 26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8" name="Picture 27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9" name="Picture 28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37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0" name="Picture 1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12" y="607684"/>
            <a:ext cx="4719828" cy="4246601"/>
          </a:xfrm>
          <a:prstGeom prst="rect">
            <a:avLst/>
          </a:prstGeom>
        </p:spPr>
      </p:pic>
      <p:pic>
        <p:nvPicPr>
          <p:cNvPr id="11" name="Arrow 1" descr="C:\Users\ali kamali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21" y="871731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1"/>
          <p:cNvSpPr/>
          <p:nvPr/>
        </p:nvSpPr>
        <p:spPr>
          <a:xfrm>
            <a:off x="6701660" y="766628"/>
            <a:ext cx="2086100" cy="1173717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تایید مجوز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تایید و امضا سفارش می بایست ابتدا مجوز تامین کننده را تایید نمایید، بدین منظور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تایید مجوز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lvl="0" algn="justLow" rtl="1"/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364" y="3997247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82F7642-742B-499B-AF25-01FAC320781C}"/>
              </a:ext>
            </a:extLst>
          </p:cNvPr>
          <p:cNvSpPr/>
          <p:nvPr/>
        </p:nvSpPr>
        <p:spPr>
          <a:xfrm>
            <a:off x="6628278" y="250838"/>
            <a:ext cx="215956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9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سفارش مستقیم خدمات/کالا</a:t>
            </a:r>
            <a:endParaRPr lang="en-US" sz="9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5" y="124506"/>
            <a:ext cx="5361605" cy="452479"/>
          </a:xfrm>
          <a:prstGeom prst="rect">
            <a:avLst/>
          </a:prstGeom>
        </p:spPr>
      </p:pic>
      <p:pic>
        <p:nvPicPr>
          <p:cNvPr id="24" name="Picture 2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25" name="Picture 2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26" name="Picture 2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7" name="Picture 26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8" name="Picture 27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9" name="Picture 28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58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12" y="607684"/>
            <a:ext cx="4719828" cy="4246601"/>
          </a:xfrm>
          <a:prstGeom prst="rect">
            <a:avLst/>
          </a:prstGeom>
        </p:spPr>
      </p:pic>
      <p:pic>
        <p:nvPicPr>
          <p:cNvPr id="20" name="Picture 1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11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21" y="871731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1"/>
          <p:cNvSpPr/>
          <p:nvPr/>
        </p:nvSpPr>
        <p:spPr>
          <a:xfrm>
            <a:off x="6701660" y="766628"/>
            <a:ext cx="2086100" cy="1173717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وضعیت مجوز اعلام شده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 تایید مجوز ارائه شده توسط تامین کننده ، بر روی چک باکس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وضعیت مجوز اعلام شده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کلیک نمایید و سپس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کلیک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lvl="0" algn="justLow" rtl="1"/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45" y="1452932"/>
            <a:ext cx="5037885" cy="1525725"/>
          </a:xfrm>
          <a:prstGeom prst="rect">
            <a:avLst/>
          </a:prstGeom>
        </p:spPr>
      </p:pic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044" y="2267629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82F7642-742B-499B-AF25-01FAC320781C}"/>
              </a:ext>
            </a:extLst>
          </p:cNvPr>
          <p:cNvSpPr/>
          <p:nvPr/>
        </p:nvSpPr>
        <p:spPr>
          <a:xfrm>
            <a:off x="6628278" y="250838"/>
            <a:ext cx="215956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9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سفارش مستقیم خدمات/کالا</a:t>
            </a:r>
            <a:endParaRPr lang="en-US" sz="9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5" y="124506"/>
            <a:ext cx="5361605" cy="452479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27" name="Picture 26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28" name="Picture 2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9" name="Picture 28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30" name="Picture 29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31" name="Picture 30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03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1" name="Picture 17" descr="C:\Users\ali kamali\Desktop\back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1"/>
            <a:ext cx="9144000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173E096-BB55-472B-BC17-90588069DAE9}"/>
              </a:ext>
            </a:extLst>
          </p:cNvPr>
          <p:cNvSpPr txBox="1"/>
          <p:nvPr/>
        </p:nvSpPr>
        <p:spPr>
          <a:xfrm>
            <a:off x="924717" y="2970901"/>
            <a:ext cx="7276832" cy="9002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rtl="1"/>
            <a:r>
              <a:rPr lang="fa-IR" sz="5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itchFamily="18" charset="0"/>
                <a:cs typeface="IranNastaliq" pitchFamily="18" charset="0"/>
              </a:rPr>
              <a:t>سفارش مستقیم (خدمت/ کالا)</a:t>
            </a:r>
            <a:endParaRPr lang="en-US" sz="5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anNastaliq" pitchFamily="18" charset="0"/>
              <a:cs typeface="IranNastaliq" pitchFamily="18" charset="0"/>
            </a:endParaRPr>
          </a:p>
        </p:txBody>
      </p:sp>
      <p:pic>
        <p:nvPicPr>
          <p:cNvPr id="53" name="Picture 9" descr="C:\Users\ali kamali\Desktop\logo 22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284" y="927439"/>
            <a:ext cx="2333996" cy="1288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Fron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94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0" name="Picture 1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79" y="582002"/>
            <a:ext cx="5003127" cy="4514050"/>
          </a:xfrm>
          <a:prstGeom prst="rect">
            <a:avLst/>
          </a:prstGeom>
        </p:spPr>
      </p:pic>
      <p:pic>
        <p:nvPicPr>
          <p:cNvPr id="11" name="Arrow 1" descr="C:\Users\ali kamali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21" y="871731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1"/>
          <p:cNvSpPr/>
          <p:nvPr/>
        </p:nvSpPr>
        <p:spPr>
          <a:xfrm>
            <a:off x="6701660" y="766628"/>
            <a:ext cx="2086100" cy="1850826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امضا خریدار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تایید نهایی سفارش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امضای خریدار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 و سپس توسط امضای الکترونیکی فرم سفارش را امضا نمایید.</a:t>
            </a:r>
          </a:p>
          <a:p>
            <a:pPr lvl="0" algn="justLow" rtl="1"/>
            <a:endParaRPr lang="fa-IR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lvl="0" algn="justLow" rtl="1"/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* نکته :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صورتی که خرید از نوع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متوسط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باشد، امضای نهایی سفارش توسط مقام تشخیص انجام خواهد شد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lvl="0" algn="justLow" rtl="1"/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022" y="4586654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2727327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732042" y="2612642"/>
            <a:ext cx="2086100" cy="870749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r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ابطال</a:t>
            </a:r>
          </a:p>
          <a:p>
            <a:pPr algn="justLow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صورتی که قصد ابطال سفارش را دارید</a:t>
            </a:r>
            <a:r>
              <a:rPr lang="en-US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با ذکر شرح ابطال،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ابطال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کلیک نمایید. </a:t>
            </a:r>
          </a:p>
        </p:txBody>
      </p:sp>
      <p:pic>
        <p:nvPicPr>
          <p:cNvPr id="18" name="point 2" descr="F:\END\Blue\New folder\point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766" y="4724827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82F7642-742B-499B-AF25-01FAC320781C}"/>
              </a:ext>
            </a:extLst>
          </p:cNvPr>
          <p:cNvSpPr/>
          <p:nvPr/>
        </p:nvSpPr>
        <p:spPr>
          <a:xfrm>
            <a:off x="6628278" y="250838"/>
            <a:ext cx="215956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9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سفارش مستقیم خدمات/کالا</a:t>
            </a:r>
            <a:endParaRPr lang="en-US" sz="9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5" y="124506"/>
            <a:ext cx="5361605" cy="452479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27" name="Picture 26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28" name="Picture 2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9" name="Picture 28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30" name="Picture 29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31" name="Picture 30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44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1" name="Picture 17" descr="C:\Users\ali kamali\Desktop\b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173E096-BB55-472B-BC17-90588069DAE9}"/>
              </a:ext>
            </a:extLst>
          </p:cNvPr>
          <p:cNvSpPr txBox="1"/>
          <p:nvPr/>
        </p:nvSpPr>
        <p:spPr>
          <a:xfrm>
            <a:off x="1079808" y="2947145"/>
            <a:ext cx="7276832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rtl="1"/>
            <a:r>
              <a:rPr lang="fa-IR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itchFamily="18" charset="0"/>
                <a:cs typeface="B Titr" panose="00000700000000000000" pitchFamily="2" charset="-78"/>
              </a:rPr>
              <a:t>دریافت صورت وضعیت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anNastaliq" pitchFamily="18" charset="0"/>
              <a:cs typeface="B Titr" panose="00000700000000000000" pitchFamily="2" charset="-78"/>
            </a:endParaRPr>
          </a:p>
        </p:txBody>
      </p:sp>
      <p:pic>
        <p:nvPicPr>
          <p:cNvPr id="16" name="Picture 9" descr="C:\Users\ali kamali\Desktop\logo 22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106" y="947987"/>
            <a:ext cx="2333996" cy="1288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Fron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95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4" y="95903"/>
            <a:ext cx="5361605" cy="499140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6121" y="235062"/>
            <a:ext cx="22204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ناظر 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دریافـت صورت وضعیت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89" y="1108094"/>
            <a:ext cx="6054165" cy="3139197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954" y="2537834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595" y="820361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658354" y="715258"/>
            <a:ext cx="2086100" cy="202010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تایید صورت وضعیت و پیش پرداخت ها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ثبت اطلاعات دریافت خدمات/کالا می توانید وارد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کارتابل ناظر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و از منوی سمت راست بر روی قسمت </a:t>
            </a:r>
            <a:r>
              <a:rPr lang="en-US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)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تایید صورت وضعیت و پیش پرداخت</a:t>
            </a:r>
            <a:r>
              <a:rPr lang="en-US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(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کلیک نمایید. 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ستون(صورت وضعیت های در دست بررسی)سفارش های که در دست بررسی می باشند جهت دریافت خدمات / کالا قابل ملاحضه می باشد.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ثبت دریافت خدمات /کالا بر روی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لینک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کلیک نمایید.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6" y="6065413"/>
            <a:ext cx="885087" cy="2524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08376" y="548223"/>
            <a:ext cx="57554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b="1" dirty="0">
                <a:solidFill>
                  <a:srgbClr val="FF000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تمام متن ها و کلماتی که در کارتابل ناظر و کارپرداز که نوشته شده (دریافت خدمات / کالا ) اصلاح شوند به صورت وضعیت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5" name="Picture 2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29" name="Picture 28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30" name="Picture 29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351" y="260243"/>
            <a:ext cx="859434" cy="141925"/>
          </a:xfrm>
          <a:prstGeom prst="rect">
            <a:avLst/>
          </a:prstGeom>
        </p:spPr>
      </p:pic>
      <p:pic>
        <p:nvPicPr>
          <p:cNvPr id="31" name="Picture 30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32" name="Picture 3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33" name="Picture 3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25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89" y="1108094"/>
            <a:ext cx="6054165" cy="31391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36" y="1433490"/>
            <a:ext cx="5901070" cy="2488403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853" y="2756627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595" y="820361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658354" y="715258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وضعیت دریافت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ستون (وضعیت دریافت) می توانید وضعیت دریافت  خدمات/کالا را مشاهده نمایید.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6" y="6065413"/>
            <a:ext cx="885087" cy="252466"/>
          </a:xfrm>
          <a:prstGeom prst="rect">
            <a:avLst/>
          </a:prstGeom>
        </p:spPr>
      </p:pic>
      <p:pic>
        <p:nvPicPr>
          <p:cNvPr id="23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792" y="1793795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1"/>
          <p:cNvSpPr/>
          <p:nvPr/>
        </p:nvSpPr>
        <p:spPr>
          <a:xfrm>
            <a:off x="6665460" y="1674255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ستون عملیات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تایید و یا عدم تایید خدمت/کالای دریافتی توسط ناظر ،در ستون( عملیات) بر روی کلید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بررسی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نمایید.</a:t>
            </a:r>
          </a:p>
        </p:txBody>
      </p:sp>
      <p:pic>
        <p:nvPicPr>
          <p:cNvPr id="29" name="point 2" descr="F:\END\Blue\New folder\point 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28" y="2735361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4" y="95903"/>
            <a:ext cx="5361605" cy="499140"/>
          </a:xfrm>
          <a:prstGeom prst="rect">
            <a:avLst/>
          </a:prstGeom>
        </p:spPr>
      </p:pic>
      <p:pic>
        <p:nvPicPr>
          <p:cNvPr id="32" name="Picture 31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33" name="Picture 3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34" name="Picture 33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351" y="260243"/>
            <a:ext cx="859434" cy="141925"/>
          </a:xfrm>
          <a:prstGeom prst="rect">
            <a:avLst/>
          </a:prstGeom>
        </p:spPr>
      </p:pic>
      <p:pic>
        <p:nvPicPr>
          <p:cNvPr id="35" name="Picture 34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36" name="Picture 35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37" name="Picture 36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D04060E-0D22-4051-BFE0-1007FF747416}"/>
              </a:ext>
            </a:extLst>
          </p:cNvPr>
          <p:cNvSpPr/>
          <p:nvPr/>
        </p:nvSpPr>
        <p:spPr>
          <a:xfrm>
            <a:off x="6546121" y="235062"/>
            <a:ext cx="22204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ناظر 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دریافـت صورت وضعیت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4645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88" y="546122"/>
            <a:ext cx="4907864" cy="4363250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42" y="1701063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469" y="778520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690060" y="684050"/>
            <a:ext cx="2086100" cy="100444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مشاهده فرم سفارش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با کلیک نمودن بر روی لینک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مشاهده فرم سفارش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، در این فرم قادر خواهید بود جزئیات سفارش در زمانبندی تحویل خدمات/کالا را مشاهده نمایید.</a:t>
            </a:r>
          </a:p>
        </p:txBody>
      </p:sp>
      <p:pic>
        <p:nvPicPr>
          <p:cNvPr id="29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301" y="1797609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1"/>
          <p:cNvSpPr/>
          <p:nvPr/>
        </p:nvSpPr>
        <p:spPr>
          <a:xfrm>
            <a:off x="6688460" y="1682924"/>
            <a:ext cx="2086100" cy="1342994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اطلاعات خدمت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این جدول مقادیر مربوط به خدمات توسط تامین کننده تکمیل شده و جهت تایید به کارتابل ناظر ارسال شده است.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ستون (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مقادیر تایید شده ناظر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) تعداد خدمت تایید شده توسط ناظر را وارد نمایید. </a:t>
            </a:r>
          </a:p>
        </p:txBody>
      </p:sp>
      <p:pic>
        <p:nvPicPr>
          <p:cNvPr id="31" name="point 2" descr="F:\END\Blue\New folder\point 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414" y="1982794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1"/>
          <p:cNvSpPr/>
          <p:nvPr/>
        </p:nvSpPr>
        <p:spPr>
          <a:xfrm>
            <a:off x="6709054" y="2976711"/>
            <a:ext cx="2086100" cy="211147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r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اطلاعات کالا</a:t>
            </a:r>
          </a:p>
          <a:p>
            <a:pPr algn="justLow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این جدول مقادیر مربوط به کالا توسط تامین کننده تکمیل شده و جهت تایید به کارتابل ناظر ارسال شده است.</a:t>
            </a:r>
          </a:p>
          <a:p>
            <a:pPr algn="justLow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*نکته: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 سفارش مستقیم کالا این جدول به کارتابل انبار دار ارسال خواهد شد.</a:t>
            </a:r>
          </a:p>
          <a:p>
            <a:pPr algn="justLow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ستون (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مقادیر تایید شده ناظر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) تعداد کالای تایید شده توسط ناظر را وارد نمایید.</a:t>
            </a:r>
          </a:p>
        </p:txBody>
      </p:sp>
      <p:pic>
        <p:nvPicPr>
          <p:cNvPr id="15" name="Arrow 3" descr="F:\پاورپوینت ها\ارزیابی کیفی\Arrow 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782" y="3091473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ount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994" y="2845091"/>
            <a:ext cx="221769" cy="242281"/>
          </a:xfrm>
          <a:prstGeom prst="rect">
            <a:avLst/>
          </a:prstGeom>
        </p:spPr>
      </p:pic>
      <p:pic>
        <p:nvPicPr>
          <p:cNvPr id="25" name="Picture 2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32" name="Picture 3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4" y="95903"/>
            <a:ext cx="5361605" cy="499140"/>
          </a:xfrm>
          <a:prstGeom prst="rect">
            <a:avLst/>
          </a:prstGeom>
        </p:spPr>
      </p:pic>
      <p:pic>
        <p:nvPicPr>
          <p:cNvPr id="35" name="Picture 3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36" name="Picture 3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37" name="Picture 36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351" y="260243"/>
            <a:ext cx="859434" cy="141925"/>
          </a:xfrm>
          <a:prstGeom prst="rect">
            <a:avLst/>
          </a:prstGeom>
        </p:spPr>
      </p:pic>
      <p:pic>
        <p:nvPicPr>
          <p:cNvPr id="38" name="Picture 37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39" name="Picture 38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41" name="Picture 40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D5DD9C7-6D46-4D41-8320-5ECFED86392A}"/>
              </a:ext>
            </a:extLst>
          </p:cNvPr>
          <p:cNvSpPr/>
          <p:nvPr/>
        </p:nvSpPr>
        <p:spPr>
          <a:xfrm>
            <a:off x="6546121" y="235062"/>
            <a:ext cx="22204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ناظر 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دریافـت صورت وضعیت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4392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88" y="546122"/>
            <a:ext cx="4907864" cy="4363250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126" y="4369836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469" y="778520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690060" y="684050"/>
            <a:ext cx="2086100" cy="100444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عدم تایید کل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صورتی که تمامی خدمات/کالای دریافتی، مورد تایید ناظر نباشد. در اینصورت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عدم تایید کل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نمایید.</a:t>
            </a:r>
          </a:p>
        </p:txBody>
      </p:sp>
      <p:pic>
        <p:nvPicPr>
          <p:cNvPr id="29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301" y="1818875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1"/>
          <p:cNvSpPr/>
          <p:nvPr/>
        </p:nvSpPr>
        <p:spPr>
          <a:xfrm>
            <a:off x="6667194" y="1693557"/>
            <a:ext cx="2086100" cy="100444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تایید و ارسال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تایید نهایی اطلاعات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تایید و ارسال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 و سپس با گواهی امضای الکترونیکی اقدام به امضای فرم مربوطه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31" name="point 2" descr="F:\END\Blue\New folder\point 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545" y="4369836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32" name="Picture 3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4" y="95903"/>
            <a:ext cx="5361605" cy="499140"/>
          </a:xfrm>
          <a:prstGeom prst="rect">
            <a:avLst/>
          </a:prstGeom>
        </p:spPr>
      </p:pic>
      <p:pic>
        <p:nvPicPr>
          <p:cNvPr id="34" name="Picture 3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35" name="Picture 3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36" name="Picture 3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351" y="260243"/>
            <a:ext cx="859434" cy="141925"/>
          </a:xfrm>
          <a:prstGeom prst="rect">
            <a:avLst/>
          </a:prstGeom>
        </p:spPr>
      </p:pic>
      <p:pic>
        <p:nvPicPr>
          <p:cNvPr id="37" name="Picture 36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38" name="Picture 37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39" name="Picture 38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A4ECA3F-1783-4A3B-9484-596B1B797E27}"/>
              </a:ext>
            </a:extLst>
          </p:cNvPr>
          <p:cNvSpPr/>
          <p:nvPr/>
        </p:nvSpPr>
        <p:spPr>
          <a:xfrm>
            <a:off x="6546121" y="235062"/>
            <a:ext cx="22204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ناظر 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دریافـت صورت وضعیت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7247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25596" y="222523"/>
            <a:ext cx="225734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 – </a:t>
            </a:r>
            <a:r>
              <a:rPr lang="fa-IR" sz="10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دریافـت صورت  وضعیت</a:t>
            </a:r>
            <a:endParaRPr lang="en-US" sz="10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20" y="969486"/>
            <a:ext cx="6138106" cy="3410743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09" y="2357485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595" y="820361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658354" y="715258"/>
            <a:ext cx="2086100" cy="202010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تایید خدمات/کالای دریافتی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تایید دوم دریافت خدمات/کالا می توانید وارد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کارتابل کارپرداز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و از منوی سمت راست بر روی قسمت </a:t>
            </a:r>
            <a:r>
              <a:rPr lang="en-US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)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تایید صورت وضعیت و پیش پرداخت </a:t>
            </a:r>
            <a:r>
              <a:rPr lang="en-US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(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نمایید. 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ستون(صورت وضعیت های در دست بررسی)سفارش های که در دست بررسی می باشند جهت تایید دریافت خدمات / کالا قابل ملاحضه می باشد.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تایید دریافت خدمات /کالا بر روی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لینک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کلیک نمایید.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6" y="6065413"/>
            <a:ext cx="885087" cy="25246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4" y="95903"/>
            <a:ext cx="5361605" cy="499140"/>
          </a:xfrm>
          <a:prstGeom prst="rect">
            <a:avLst/>
          </a:prstGeom>
        </p:spPr>
      </p:pic>
      <p:pic>
        <p:nvPicPr>
          <p:cNvPr id="25" name="Picture 2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29" name="Picture 28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30" name="Picture 29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1" name="Picture 30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32" name="Picture 3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33" name="Picture 3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9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20" y="969486"/>
            <a:ext cx="6138106" cy="3410743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72" y="1433490"/>
            <a:ext cx="5782798" cy="2488403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422" y="2756627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595" y="820361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658354" y="715258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وضعیت دریافت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ستون (وضعیت دریافت) می توانید وضعیت دریافت  خدمات/کالا را مشاهده نمایید.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6" y="6065413"/>
            <a:ext cx="885087" cy="252466"/>
          </a:xfrm>
          <a:prstGeom prst="rect">
            <a:avLst/>
          </a:prstGeom>
        </p:spPr>
      </p:pic>
      <p:pic>
        <p:nvPicPr>
          <p:cNvPr id="23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792" y="1793795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1"/>
          <p:cNvSpPr/>
          <p:nvPr/>
        </p:nvSpPr>
        <p:spPr>
          <a:xfrm>
            <a:off x="6665460" y="1674255"/>
            <a:ext cx="2086100" cy="100444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ستون عملیات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تایید و یا عدم تایید خدمت/کالای دریافتی توسط کارپرداز ،در ستون عملیات بر روی کلید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بررسی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نمایید.</a:t>
            </a:r>
          </a:p>
        </p:txBody>
      </p:sp>
      <p:pic>
        <p:nvPicPr>
          <p:cNvPr id="29" name="point 2" descr="F:\END\Blue\New folder\point 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62" y="2756627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4" y="95903"/>
            <a:ext cx="5361605" cy="499140"/>
          </a:xfrm>
          <a:prstGeom prst="rect">
            <a:avLst/>
          </a:prstGeom>
        </p:spPr>
      </p:pic>
      <p:pic>
        <p:nvPicPr>
          <p:cNvPr id="33" name="Picture 3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34" name="Picture 33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35" name="Picture 34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6" name="Picture 35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37" name="Picture 36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38" name="Picture 37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84986FD-5284-403E-AFE5-0E8B8DFFDBDC}"/>
              </a:ext>
            </a:extLst>
          </p:cNvPr>
          <p:cNvSpPr/>
          <p:nvPr/>
        </p:nvSpPr>
        <p:spPr>
          <a:xfrm>
            <a:off x="6525596" y="222523"/>
            <a:ext cx="225734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 – </a:t>
            </a:r>
            <a:r>
              <a:rPr lang="fa-IR" sz="10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دریافـت صورت  وضعیت</a:t>
            </a:r>
            <a:endParaRPr lang="en-US" sz="10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8922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32" y="0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585" y="546122"/>
            <a:ext cx="4697187" cy="4542062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73" y="1562834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469" y="778520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690060" y="684050"/>
            <a:ext cx="2086100" cy="100444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مشاهده فرم سفارش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با کلیک نمودن بر روی لینک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مشاهده فرم سفارش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، در این فرم قادر خواهید بود جزئیات سفارش در زمانبندی تحویل خدمات/کالا را مشاهده نمایید.</a:t>
            </a:r>
          </a:p>
        </p:txBody>
      </p:sp>
      <p:pic>
        <p:nvPicPr>
          <p:cNvPr id="29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301" y="1797609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1"/>
          <p:cNvSpPr/>
          <p:nvPr/>
        </p:nvSpPr>
        <p:spPr>
          <a:xfrm>
            <a:off x="6688460" y="1682924"/>
            <a:ext cx="2086100" cy="1512271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اطلاعات خدمت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این جدول مقادیر مربوط به خدمات توسط تامین کننده تکمیل شده وتوسط ناظر تایید شده است. جهت تایید دوم  به کارتابل کارپرداز ارسال شده است.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ستون (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مقادیر تایید نهایی شده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) تعداد خدمت تایید شده توسط کارپرداز را وارد نمایید. </a:t>
            </a:r>
          </a:p>
        </p:txBody>
      </p:sp>
      <p:pic>
        <p:nvPicPr>
          <p:cNvPr id="31" name="point 2" descr="F:\END\Blue\New folder\point 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029" y="1899210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1"/>
          <p:cNvSpPr/>
          <p:nvPr/>
        </p:nvSpPr>
        <p:spPr>
          <a:xfrm>
            <a:off x="6709054" y="3221262"/>
            <a:ext cx="2086100" cy="1672251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r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اطلاعات کالا</a:t>
            </a:r>
          </a:p>
          <a:p>
            <a:pPr algn="justLow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این جدول مقادیر مربوط به کالا توسط تامین کننده تکمیل شده و توسط ناظر تایید شده است . جهت تایید دوم به کارتابل کارپرداز ارسال شده است.</a:t>
            </a:r>
          </a:p>
          <a:p>
            <a:pPr algn="justLow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ستون (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مقادیر تایید نهایی شده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) تعداد کالای تایید شده توسط کارپرداز را وارد نمایید.</a:t>
            </a:r>
          </a:p>
        </p:txBody>
      </p:sp>
      <p:pic>
        <p:nvPicPr>
          <p:cNvPr id="15" name="Arrow 3" descr="F:\پاورپوینت ها\ارزیابی کیفی\Arrow 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415" y="3325387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ount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260" y="2696012"/>
            <a:ext cx="221769" cy="242281"/>
          </a:xfrm>
          <a:prstGeom prst="rect">
            <a:avLst/>
          </a:prstGeom>
        </p:spPr>
      </p:pic>
      <p:pic>
        <p:nvPicPr>
          <p:cNvPr id="25" name="Picture 2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32" name="Picture 3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4" y="95903"/>
            <a:ext cx="5361605" cy="499140"/>
          </a:xfrm>
          <a:prstGeom prst="rect">
            <a:avLst/>
          </a:prstGeom>
        </p:spPr>
      </p:pic>
      <p:pic>
        <p:nvPicPr>
          <p:cNvPr id="35" name="Picture 3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36" name="Picture 3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37" name="Picture 36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8" name="Picture 37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39" name="Picture 38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41" name="Picture 40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624E1FC-5753-4F3A-A9F0-0242783E2D90}"/>
              </a:ext>
            </a:extLst>
          </p:cNvPr>
          <p:cNvSpPr/>
          <p:nvPr/>
        </p:nvSpPr>
        <p:spPr>
          <a:xfrm>
            <a:off x="6525596" y="222523"/>
            <a:ext cx="225734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 – </a:t>
            </a:r>
            <a:r>
              <a:rPr lang="fa-IR" sz="10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دریافـت صورت  وضعیت</a:t>
            </a:r>
            <a:endParaRPr lang="en-US" sz="10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7078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18" y="556754"/>
            <a:ext cx="4669176" cy="4514977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024" y="4561228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469" y="778520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690060" y="684050"/>
            <a:ext cx="2086100" cy="100444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عدم تایید کل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صورتی که تمامی خدمات/کالای دریافتی، مورد تایید کارپرداز نباشد. در اینصورت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عدم تایید کل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نمایید.</a:t>
            </a:r>
          </a:p>
        </p:txBody>
      </p:sp>
      <p:pic>
        <p:nvPicPr>
          <p:cNvPr id="29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301" y="1818875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1"/>
          <p:cNvSpPr/>
          <p:nvPr/>
        </p:nvSpPr>
        <p:spPr>
          <a:xfrm>
            <a:off x="6667194" y="1693557"/>
            <a:ext cx="2086100" cy="100444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تایید و ارسال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تایید نهایی اطلاعات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تایید و ارسال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 و سپس با گواهی امضای الکترونیکی اقدام به امضای فرم مربوطه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31" name="point 2" descr="F:\END\Blue\New folder\point 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178" y="4571863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32" name="Picture 3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4" y="95903"/>
            <a:ext cx="5361605" cy="499140"/>
          </a:xfrm>
          <a:prstGeom prst="rect">
            <a:avLst/>
          </a:prstGeom>
        </p:spPr>
      </p:pic>
      <p:pic>
        <p:nvPicPr>
          <p:cNvPr id="34" name="Picture 3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35" name="Picture 3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36" name="Picture 3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7" name="Picture 36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38" name="Picture 37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39" name="Picture 38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B662834-E47A-4D43-B484-12BB77D5936A}"/>
              </a:ext>
            </a:extLst>
          </p:cNvPr>
          <p:cNvSpPr/>
          <p:nvPr/>
        </p:nvSpPr>
        <p:spPr>
          <a:xfrm>
            <a:off x="6525596" y="222523"/>
            <a:ext cx="225734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 – </a:t>
            </a:r>
            <a:r>
              <a:rPr lang="fa-IR" sz="10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دریافـت صورت  وضعیت</a:t>
            </a:r>
            <a:endParaRPr lang="en-US" sz="10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3771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17" descr="C:\Users\ali kamali\Desktop\back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8" y="-5649"/>
            <a:ext cx="9144000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" name="Picture 2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8" y="-16666"/>
            <a:ext cx="9144000" cy="51409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432" y="638905"/>
            <a:ext cx="2374313" cy="3739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173E096-BB55-472B-BC17-90588069DAE9}"/>
              </a:ext>
            </a:extLst>
          </p:cNvPr>
          <p:cNvSpPr txBox="1"/>
          <p:nvPr/>
        </p:nvSpPr>
        <p:spPr>
          <a:xfrm>
            <a:off x="5897349" y="723378"/>
            <a:ext cx="3189794" cy="23852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rtl="1"/>
            <a:r>
              <a:rPr lang="fa-IR" sz="1100" b="1" dirty="0">
                <a:solidFill>
                  <a:schemeClr val="bg1"/>
                </a:solidFill>
                <a:cs typeface="B Titr" panose="00000700000000000000" pitchFamily="2" charset="-78"/>
              </a:rPr>
              <a:t>فرآیند سفارش مستقیم خدمت/کالا</a:t>
            </a:r>
            <a:endParaRPr lang="en-U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anNastaliq" pitchFamily="18" charset="0"/>
              <a:cs typeface="B Titr" panose="00000700000000000000" pitchFamily="2" charset="-78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9DF94B-8AE8-473C-A27F-4E3521F5F1EE}"/>
              </a:ext>
            </a:extLst>
          </p:cNvPr>
          <p:cNvGrpSpPr/>
          <p:nvPr/>
        </p:nvGrpSpPr>
        <p:grpSpPr>
          <a:xfrm>
            <a:off x="8461335" y="1199281"/>
            <a:ext cx="119157" cy="119157"/>
            <a:chOff x="3855819" y="4248152"/>
            <a:chExt cx="211094" cy="21109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8C68062-C800-4297-9977-926658657E97}"/>
                </a:ext>
              </a:extLst>
            </p:cNvPr>
            <p:cNvSpPr/>
            <p:nvPr/>
          </p:nvSpPr>
          <p:spPr>
            <a:xfrm>
              <a:off x="3855819" y="4248152"/>
              <a:ext cx="211094" cy="21109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C07B6AD-D0E2-4E20-876B-80FB39FCC130}"/>
                </a:ext>
              </a:extLst>
            </p:cNvPr>
            <p:cNvSpPr/>
            <p:nvPr/>
          </p:nvSpPr>
          <p:spPr>
            <a:xfrm>
              <a:off x="3886106" y="4278463"/>
              <a:ext cx="150518" cy="15051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TextBox 18">
            <a:hlinkClick r:id="rId7" action="ppaction://hlinksldjump"/>
            <a:extLst>
              <a:ext uri="{FF2B5EF4-FFF2-40B4-BE49-F238E27FC236}">
                <a16:creationId xmlns:a16="http://schemas.microsoft.com/office/drawing/2014/main" id="{B173E096-BB55-472B-BC17-90588069DAE9}"/>
              </a:ext>
            </a:extLst>
          </p:cNvPr>
          <p:cNvSpPr txBox="1"/>
          <p:nvPr/>
        </p:nvSpPr>
        <p:spPr>
          <a:xfrm>
            <a:off x="6804837" y="1139212"/>
            <a:ext cx="1626327" cy="23852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justLow" rtl="1"/>
            <a:r>
              <a:rPr lang="fa-IR" sz="1100" b="1" dirty="0">
                <a:solidFill>
                  <a:srgbClr val="7030A0"/>
                </a:solidFill>
                <a:cs typeface="B Nazanin" panose="00000400000000000000" pitchFamily="2" charset="-78"/>
              </a:rPr>
              <a:t>سفارش مستقیم خدمت/کالا</a:t>
            </a:r>
            <a:endParaRPr lang="en-US" sz="1100" b="1" dirty="0">
              <a:solidFill>
                <a:srgbClr val="7030A0"/>
              </a:solidFill>
              <a:cs typeface="B Nazanin" panose="00000400000000000000" pitchFamily="2" charset="-78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D9DF94B-8AE8-473C-A27F-4E3521F5F1EE}"/>
              </a:ext>
            </a:extLst>
          </p:cNvPr>
          <p:cNvGrpSpPr/>
          <p:nvPr/>
        </p:nvGrpSpPr>
        <p:grpSpPr>
          <a:xfrm>
            <a:off x="8465403" y="1452201"/>
            <a:ext cx="119157" cy="119157"/>
            <a:chOff x="3855819" y="4248152"/>
            <a:chExt cx="211094" cy="211094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8C68062-C800-4297-9977-926658657E97}"/>
                </a:ext>
              </a:extLst>
            </p:cNvPr>
            <p:cNvSpPr/>
            <p:nvPr/>
          </p:nvSpPr>
          <p:spPr>
            <a:xfrm>
              <a:off x="3855819" y="4248152"/>
              <a:ext cx="211094" cy="21109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3C07B6AD-D0E2-4E20-876B-80FB39FCC130}"/>
                </a:ext>
              </a:extLst>
            </p:cNvPr>
            <p:cNvSpPr/>
            <p:nvPr/>
          </p:nvSpPr>
          <p:spPr>
            <a:xfrm>
              <a:off x="3886106" y="4278463"/>
              <a:ext cx="150518" cy="15051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4" name="TextBox 53">
            <a:hlinkClick r:id="rId8" action="ppaction://hlinksldjump"/>
            <a:extLst>
              <a:ext uri="{FF2B5EF4-FFF2-40B4-BE49-F238E27FC236}">
                <a16:creationId xmlns:a16="http://schemas.microsoft.com/office/drawing/2014/main" id="{B173E096-BB55-472B-BC17-90588069DAE9}"/>
              </a:ext>
            </a:extLst>
          </p:cNvPr>
          <p:cNvSpPr txBox="1"/>
          <p:nvPr/>
        </p:nvSpPr>
        <p:spPr>
          <a:xfrm>
            <a:off x="7144849" y="1392132"/>
            <a:ext cx="1290383" cy="23852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justLow" rtl="1"/>
            <a:r>
              <a:rPr lang="fa-IR" sz="1100" b="1" dirty="0">
                <a:solidFill>
                  <a:srgbClr val="7030A0"/>
                </a:solidFill>
                <a:cs typeface="B Nazanin" panose="00000400000000000000" pitchFamily="2" charset="-78"/>
              </a:rPr>
              <a:t>دریافت خدمت/کالا</a:t>
            </a:r>
            <a:endParaRPr lang="en-US" sz="1100" b="1" dirty="0">
              <a:solidFill>
                <a:srgbClr val="7030A0"/>
              </a:solidFill>
              <a:cs typeface="B Nazanin" panose="00000400000000000000" pitchFamily="2" charset="-78"/>
            </a:endParaRPr>
          </a:p>
        </p:txBody>
      </p:sp>
      <p:sp>
        <p:nvSpPr>
          <p:cNvPr id="55" name="TextBox 54">
            <a:hlinkClick r:id="rId9" action="ppaction://hlinksldjump"/>
            <a:extLst>
              <a:ext uri="{FF2B5EF4-FFF2-40B4-BE49-F238E27FC236}">
                <a16:creationId xmlns:a16="http://schemas.microsoft.com/office/drawing/2014/main" id="{B173E096-BB55-472B-BC17-90588069DAE9}"/>
              </a:ext>
            </a:extLst>
          </p:cNvPr>
          <p:cNvSpPr txBox="1"/>
          <p:nvPr/>
        </p:nvSpPr>
        <p:spPr>
          <a:xfrm>
            <a:off x="7715118" y="1661238"/>
            <a:ext cx="712849" cy="23852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r" rtl="1"/>
            <a:r>
              <a:rPr lang="fa-IR" sz="1100" b="1" dirty="0">
                <a:solidFill>
                  <a:srgbClr val="7030A0"/>
                </a:solidFill>
                <a:cs typeface="B Nazanin" panose="00000400000000000000" pitchFamily="2" charset="-78"/>
              </a:rPr>
              <a:t>پرداخت ها</a:t>
            </a:r>
            <a:endParaRPr lang="en-US" sz="1100" b="1" dirty="0">
              <a:solidFill>
                <a:srgbClr val="7030A0"/>
              </a:solidFill>
              <a:cs typeface="B Nazanin" panose="00000400000000000000" pitchFamily="2" charset="-78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D9DF94B-8AE8-473C-A27F-4E3521F5F1EE}"/>
              </a:ext>
            </a:extLst>
          </p:cNvPr>
          <p:cNvGrpSpPr/>
          <p:nvPr/>
        </p:nvGrpSpPr>
        <p:grpSpPr>
          <a:xfrm>
            <a:off x="8471781" y="1721021"/>
            <a:ext cx="119157" cy="119157"/>
            <a:chOff x="3855819" y="4248152"/>
            <a:chExt cx="211094" cy="211094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8C68062-C800-4297-9977-926658657E97}"/>
                </a:ext>
              </a:extLst>
            </p:cNvPr>
            <p:cNvSpPr/>
            <p:nvPr/>
          </p:nvSpPr>
          <p:spPr>
            <a:xfrm>
              <a:off x="3855819" y="4248152"/>
              <a:ext cx="211094" cy="21109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3C07B6AD-D0E2-4E20-876B-80FB39FCC130}"/>
                </a:ext>
              </a:extLst>
            </p:cNvPr>
            <p:cNvSpPr/>
            <p:nvPr/>
          </p:nvSpPr>
          <p:spPr>
            <a:xfrm>
              <a:off x="3886106" y="4278463"/>
              <a:ext cx="150518" cy="15051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9" name="TextBox 58">
            <a:hlinkClick r:id="rId10" action="ppaction://hlinksldjump"/>
            <a:extLst>
              <a:ext uri="{FF2B5EF4-FFF2-40B4-BE49-F238E27FC236}">
                <a16:creationId xmlns:a16="http://schemas.microsoft.com/office/drawing/2014/main" id="{B173E096-BB55-472B-BC17-90588069DAE9}"/>
              </a:ext>
            </a:extLst>
          </p:cNvPr>
          <p:cNvSpPr txBox="1"/>
          <p:nvPr/>
        </p:nvSpPr>
        <p:spPr>
          <a:xfrm>
            <a:off x="7518474" y="1932141"/>
            <a:ext cx="916757" cy="23852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r" rtl="1"/>
            <a:r>
              <a:rPr lang="fa-IR" sz="1100" b="1" dirty="0">
                <a:solidFill>
                  <a:srgbClr val="7030A0"/>
                </a:solidFill>
                <a:cs typeface="B Nazanin" panose="00000400000000000000" pitchFamily="2" charset="-78"/>
              </a:rPr>
              <a:t>الحاقیه سفارش</a:t>
            </a:r>
            <a:endParaRPr lang="en-US" sz="1100" b="1" dirty="0">
              <a:solidFill>
                <a:srgbClr val="7030A0"/>
              </a:solidFill>
              <a:cs typeface="B Nazanin" panose="00000400000000000000" pitchFamily="2" charset="-78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D9DF94B-8AE8-473C-A27F-4E3521F5F1EE}"/>
              </a:ext>
            </a:extLst>
          </p:cNvPr>
          <p:cNvGrpSpPr/>
          <p:nvPr/>
        </p:nvGrpSpPr>
        <p:grpSpPr>
          <a:xfrm>
            <a:off x="8479045" y="1991924"/>
            <a:ext cx="119157" cy="119157"/>
            <a:chOff x="3855819" y="4248152"/>
            <a:chExt cx="211094" cy="211094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E8C68062-C800-4297-9977-926658657E97}"/>
                </a:ext>
              </a:extLst>
            </p:cNvPr>
            <p:cNvSpPr/>
            <p:nvPr/>
          </p:nvSpPr>
          <p:spPr>
            <a:xfrm>
              <a:off x="3855819" y="4248152"/>
              <a:ext cx="211094" cy="21109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C07B6AD-D0E2-4E20-876B-80FB39FCC130}"/>
                </a:ext>
              </a:extLst>
            </p:cNvPr>
            <p:cNvSpPr/>
            <p:nvPr/>
          </p:nvSpPr>
          <p:spPr>
            <a:xfrm>
              <a:off x="3886106" y="4278463"/>
              <a:ext cx="150518" cy="15051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3" name="TextBox 62">
            <a:hlinkClick r:id="rId11" action="ppaction://hlinksldjump"/>
            <a:extLst>
              <a:ext uri="{FF2B5EF4-FFF2-40B4-BE49-F238E27FC236}">
                <a16:creationId xmlns:a16="http://schemas.microsoft.com/office/drawing/2014/main" id="{B173E096-BB55-472B-BC17-90588069DAE9}"/>
              </a:ext>
            </a:extLst>
          </p:cNvPr>
          <p:cNvSpPr txBox="1"/>
          <p:nvPr/>
        </p:nvSpPr>
        <p:spPr>
          <a:xfrm>
            <a:off x="7262836" y="2225300"/>
            <a:ext cx="1172395" cy="23852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r" rtl="1"/>
            <a:r>
              <a:rPr lang="fa-IR" sz="1100" b="1" dirty="0">
                <a:solidFill>
                  <a:srgbClr val="7030A0"/>
                </a:solidFill>
                <a:cs typeface="B Nazanin" panose="00000400000000000000" pitchFamily="2" charset="-78"/>
              </a:rPr>
              <a:t>ارزیابی تامین کننده</a:t>
            </a:r>
            <a:endParaRPr lang="en-US" sz="1100" b="1" dirty="0">
              <a:solidFill>
                <a:srgbClr val="7030A0"/>
              </a:solidFill>
              <a:cs typeface="B Nazanin" panose="00000400000000000000" pitchFamily="2" charset="-78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D9DF94B-8AE8-473C-A27F-4E3521F5F1EE}"/>
              </a:ext>
            </a:extLst>
          </p:cNvPr>
          <p:cNvGrpSpPr/>
          <p:nvPr/>
        </p:nvGrpSpPr>
        <p:grpSpPr>
          <a:xfrm>
            <a:off x="8479045" y="2285083"/>
            <a:ext cx="119157" cy="119157"/>
            <a:chOff x="3855819" y="4248152"/>
            <a:chExt cx="211094" cy="211094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E8C68062-C800-4297-9977-926658657E97}"/>
                </a:ext>
              </a:extLst>
            </p:cNvPr>
            <p:cNvSpPr/>
            <p:nvPr/>
          </p:nvSpPr>
          <p:spPr>
            <a:xfrm>
              <a:off x="3855819" y="4248152"/>
              <a:ext cx="211094" cy="21109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3C07B6AD-D0E2-4E20-876B-80FB39FCC130}"/>
                </a:ext>
              </a:extLst>
            </p:cNvPr>
            <p:cNvSpPr/>
            <p:nvPr/>
          </p:nvSpPr>
          <p:spPr>
            <a:xfrm>
              <a:off x="3886106" y="4278463"/>
              <a:ext cx="150518" cy="15051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7" name="TextBox 66">
            <a:hlinkClick r:id="rId12" action="ppaction://hlinksldjump"/>
            <a:extLst>
              <a:ext uri="{FF2B5EF4-FFF2-40B4-BE49-F238E27FC236}">
                <a16:creationId xmlns:a16="http://schemas.microsoft.com/office/drawing/2014/main" id="{B173E096-BB55-472B-BC17-90588069DAE9}"/>
              </a:ext>
            </a:extLst>
          </p:cNvPr>
          <p:cNvSpPr txBox="1"/>
          <p:nvPr/>
        </p:nvSpPr>
        <p:spPr>
          <a:xfrm>
            <a:off x="7825118" y="2527025"/>
            <a:ext cx="617377" cy="23852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r" rtl="1"/>
            <a:r>
              <a:rPr lang="fa-IR" sz="1100" b="1" dirty="0">
                <a:solidFill>
                  <a:srgbClr val="7030A0"/>
                </a:solidFill>
                <a:cs typeface="B Nazanin" panose="00000400000000000000" pitchFamily="2" charset="-78"/>
              </a:rPr>
              <a:t>گزارش ها</a:t>
            </a:r>
            <a:endParaRPr lang="en-US" sz="1100" b="1" dirty="0">
              <a:solidFill>
                <a:srgbClr val="7030A0"/>
              </a:solidFill>
              <a:cs typeface="B Nazanin" panose="00000400000000000000" pitchFamily="2" charset="-78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D9DF94B-8AE8-473C-A27F-4E3521F5F1EE}"/>
              </a:ext>
            </a:extLst>
          </p:cNvPr>
          <p:cNvGrpSpPr/>
          <p:nvPr/>
        </p:nvGrpSpPr>
        <p:grpSpPr>
          <a:xfrm>
            <a:off x="8486309" y="2586808"/>
            <a:ext cx="119157" cy="119157"/>
            <a:chOff x="3855819" y="4248152"/>
            <a:chExt cx="211094" cy="211094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E8C68062-C800-4297-9977-926658657E97}"/>
                </a:ext>
              </a:extLst>
            </p:cNvPr>
            <p:cNvSpPr/>
            <p:nvPr/>
          </p:nvSpPr>
          <p:spPr>
            <a:xfrm>
              <a:off x="3855819" y="4248152"/>
              <a:ext cx="211094" cy="21109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3C07B6AD-D0E2-4E20-876B-80FB39FCC130}"/>
                </a:ext>
              </a:extLst>
            </p:cNvPr>
            <p:cNvSpPr/>
            <p:nvPr/>
          </p:nvSpPr>
          <p:spPr>
            <a:xfrm>
              <a:off x="3886106" y="4278463"/>
              <a:ext cx="150518" cy="15051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8982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7" descr="C:\Users\ali kamali\Desktop\b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173E096-BB55-472B-BC17-90588069DAE9}"/>
              </a:ext>
            </a:extLst>
          </p:cNvPr>
          <p:cNvSpPr txBox="1"/>
          <p:nvPr/>
        </p:nvSpPr>
        <p:spPr>
          <a:xfrm>
            <a:off x="1082902" y="868802"/>
            <a:ext cx="7276832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rtl="1"/>
            <a:r>
              <a:rPr lang="fa-IR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itchFamily="18" charset="0"/>
                <a:cs typeface="B Yekan" panose="00000400000000000000" pitchFamily="2" charset="-78"/>
              </a:rPr>
              <a:t>پرداخت ها</a:t>
            </a:r>
            <a:endParaRPr lang="en-US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anNastaliq" pitchFamily="18" charset="0"/>
              <a:cs typeface="B Yekan" panose="00000400000000000000" pitchFamily="2" charset="-78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5753072" y="2152155"/>
            <a:ext cx="1482850" cy="1481141"/>
            <a:chOff x="6144504" y="2152155"/>
            <a:chExt cx="1482850" cy="148114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37A6BC0-A425-498E-AEA8-2DE9E1D42DAC}"/>
                </a:ext>
              </a:extLst>
            </p:cNvPr>
            <p:cNvSpPr/>
            <p:nvPr/>
          </p:nvSpPr>
          <p:spPr>
            <a:xfrm>
              <a:off x="6144504" y="2152155"/>
              <a:ext cx="1481141" cy="148114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34">
              <a:hlinkClick r:id="rId3" action="ppaction://hlinksldjump"/>
              <a:extLst>
                <a:ext uri="{FF2B5EF4-FFF2-40B4-BE49-F238E27FC236}">
                  <a16:creationId xmlns:a16="http://schemas.microsoft.com/office/drawing/2014/main" id="{CDC074FF-882E-4E53-AAEC-DBDD88AE3424}"/>
                </a:ext>
              </a:extLst>
            </p:cNvPr>
            <p:cNvSpPr/>
            <p:nvPr/>
          </p:nvSpPr>
          <p:spPr>
            <a:xfrm>
              <a:off x="6317419" y="2284272"/>
              <a:ext cx="1144834" cy="1026779"/>
            </a:xfrm>
            <a:custGeom>
              <a:avLst/>
              <a:gdLst>
                <a:gd name="connsiteX0" fmla="*/ 921883 w 1843766"/>
                <a:gd name="connsiteY0" fmla="*/ 0 h 1653638"/>
                <a:gd name="connsiteX1" fmla="*/ 1843766 w 1843766"/>
                <a:gd name="connsiteY1" fmla="*/ 921883 h 1653638"/>
                <a:gd name="connsiteX2" fmla="*/ 1573753 w 1843766"/>
                <a:gd name="connsiteY2" fmla="*/ 1573753 h 1653638"/>
                <a:gd name="connsiteX3" fmla="*/ 1476932 w 1843766"/>
                <a:gd name="connsiteY3" fmla="*/ 1653638 h 1653638"/>
                <a:gd name="connsiteX4" fmla="*/ 1437317 w 1843766"/>
                <a:gd name="connsiteY4" fmla="*/ 1620952 h 1653638"/>
                <a:gd name="connsiteX5" fmla="*/ 1196023 w 1843766"/>
                <a:gd name="connsiteY5" fmla="*/ 1504955 h 1653638"/>
                <a:gd name="connsiteX6" fmla="*/ 1183083 w 1843766"/>
                <a:gd name="connsiteY6" fmla="*/ 1501973 h 1653638"/>
                <a:gd name="connsiteX7" fmla="*/ 1178898 w 1843766"/>
                <a:gd name="connsiteY7" fmla="*/ 1460465 h 1653638"/>
                <a:gd name="connsiteX8" fmla="*/ 921882 w 1843766"/>
                <a:gd name="connsiteY8" fmla="*/ 1250991 h 1653638"/>
                <a:gd name="connsiteX9" fmla="*/ 664866 w 1843766"/>
                <a:gd name="connsiteY9" fmla="*/ 1460465 h 1653638"/>
                <a:gd name="connsiteX10" fmla="*/ 660682 w 1843766"/>
                <a:gd name="connsiteY10" fmla="*/ 1501973 h 1653638"/>
                <a:gd name="connsiteX11" fmla="*/ 647744 w 1843766"/>
                <a:gd name="connsiteY11" fmla="*/ 1504955 h 1653638"/>
                <a:gd name="connsiteX12" fmla="*/ 406450 w 1843766"/>
                <a:gd name="connsiteY12" fmla="*/ 1620952 h 1653638"/>
                <a:gd name="connsiteX13" fmla="*/ 366835 w 1843766"/>
                <a:gd name="connsiteY13" fmla="*/ 1653638 h 1653638"/>
                <a:gd name="connsiteX14" fmla="*/ 270013 w 1843766"/>
                <a:gd name="connsiteY14" fmla="*/ 1573753 h 1653638"/>
                <a:gd name="connsiteX15" fmla="*/ 0 w 1843766"/>
                <a:gd name="connsiteY15" fmla="*/ 921883 h 1653638"/>
                <a:gd name="connsiteX16" fmla="*/ 921883 w 1843766"/>
                <a:gd name="connsiteY16" fmla="*/ 0 h 165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43766" h="1653638">
                  <a:moveTo>
                    <a:pt x="921883" y="0"/>
                  </a:moveTo>
                  <a:cubicBezTo>
                    <a:pt x="1431025" y="0"/>
                    <a:pt x="1843766" y="412741"/>
                    <a:pt x="1843766" y="921883"/>
                  </a:cubicBezTo>
                  <a:cubicBezTo>
                    <a:pt x="1843766" y="1176454"/>
                    <a:pt x="1740581" y="1406925"/>
                    <a:pt x="1573753" y="1573753"/>
                  </a:cubicBezTo>
                  <a:lnTo>
                    <a:pt x="1476932" y="1653638"/>
                  </a:lnTo>
                  <a:lnTo>
                    <a:pt x="1437317" y="1620952"/>
                  </a:lnTo>
                  <a:cubicBezTo>
                    <a:pt x="1363750" y="1571252"/>
                    <a:pt x="1282624" y="1531891"/>
                    <a:pt x="1196023" y="1504955"/>
                  </a:cubicBezTo>
                  <a:lnTo>
                    <a:pt x="1183083" y="1501973"/>
                  </a:lnTo>
                  <a:lnTo>
                    <a:pt x="1178898" y="1460465"/>
                  </a:lnTo>
                  <a:cubicBezTo>
                    <a:pt x="1154435" y="1340918"/>
                    <a:pt x="1048661" y="1250991"/>
                    <a:pt x="921882" y="1250991"/>
                  </a:cubicBezTo>
                  <a:cubicBezTo>
                    <a:pt x="795103" y="1250991"/>
                    <a:pt x="689329" y="1340918"/>
                    <a:pt x="664866" y="1460465"/>
                  </a:cubicBezTo>
                  <a:lnTo>
                    <a:pt x="660682" y="1501973"/>
                  </a:lnTo>
                  <a:lnTo>
                    <a:pt x="647744" y="1504955"/>
                  </a:lnTo>
                  <a:cubicBezTo>
                    <a:pt x="561143" y="1531891"/>
                    <a:pt x="480017" y="1571252"/>
                    <a:pt x="406450" y="1620952"/>
                  </a:cubicBezTo>
                  <a:lnTo>
                    <a:pt x="366835" y="1653638"/>
                  </a:lnTo>
                  <a:lnTo>
                    <a:pt x="270013" y="1573753"/>
                  </a:lnTo>
                  <a:cubicBezTo>
                    <a:pt x="103185" y="1406925"/>
                    <a:pt x="0" y="1176454"/>
                    <a:pt x="0" y="921883"/>
                  </a:cubicBezTo>
                  <a:cubicBezTo>
                    <a:pt x="0" y="412741"/>
                    <a:pt x="412741" y="0"/>
                    <a:pt x="921883" y="0"/>
                  </a:cubicBezTo>
                  <a:close/>
                </a:path>
              </a:pathLst>
            </a:custGeom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hlinkClick r:id="rId3" action="ppaction://hlinksldjump"/>
              <a:extLst>
                <a:ext uri="{FF2B5EF4-FFF2-40B4-BE49-F238E27FC236}">
                  <a16:creationId xmlns:a16="http://schemas.microsoft.com/office/drawing/2014/main" id="{12EAB138-AA04-49D1-9C2B-A9872C140B0C}"/>
                </a:ext>
              </a:extLst>
            </p:cNvPr>
            <p:cNvSpPr txBox="1"/>
            <p:nvPr/>
          </p:nvSpPr>
          <p:spPr>
            <a:xfrm>
              <a:off x="6152320" y="2479458"/>
              <a:ext cx="14750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fa-I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  <a:cs typeface="B Nazanin" panose="00000400000000000000" pitchFamily="2" charset="-78"/>
                </a:rPr>
                <a:t>پرداخت خرید</a:t>
              </a:r>
            </a:p>
            <a:p>
              <a:pPr algn="ctr" rtl="1"/>
              <a:r>
                <a:rPr lang="fa-IR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w Cen MT" panose="020B0602020104020603" pitchFamily="34" charset="0"/>
                  <a:cs typeface="B Nazanin" panose="00000400000000000000" pitchFamily="2" charset="-78"/>
                </a:rPr>
                <a:t> (کارپرداز)</a:t>
              </a:r>
              <a:endPara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B Nazanin" panose="00000400000000000000" pitchFamily="2" charset="-78"/>
              </a:endParaRPr>
            </a:p>
          </p:txBody>
        </p:sp>
      </p:grpSp>
      <p:sp>
        <p:nvSpPr>
          <p:cNvPr id="4" name="Oval 3">
            <a:hlinkClick r:id="rId4" action="ppaction://hlinksldjump"/>
            <a:extLst>
              <a:ext uri="{FF2B5EF4-FFF2-40B4-BE49-F238E27FC236}">
                <a16:creationId xmlns:a16="http://schemas.microsoft.com/office/drawing/2014/main" id="{561356D4-A49D-4A12-889C-61E4BF8E1522}"/>
              </a:ext>
            </a:extLst>
          </p:cNvPr>
          <p:cNvSpPr/>
          <p:nvPr/>
        </p:nvSpPr>
        <p:spPr>
          <a:xfrm>
            <a:off x="2169511" y="2152155"/>
            <a:ext cx="1481141" cy="148114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32">
            <a:extLst>
              <a:ext uri="{FF2B5EF4-FFF2-40B4-BE49-F238E27FC236}">
                <a16:creationId xmlns:a16="http://schemas.microsoft.com/office/drawing/2014/main" id="{B7FA010E-3357-4EC1-B990-32DE6DAE9900}"/>
              </a:ext>
            </a:extLst>
          </p:cNvPr>
          <p:cNvSpPr/>
          <p:nvPr/>
        </p:nvSpPr>
        <p:spPr>
          <a:xfrm>
            <a:off x="2337664" y="2284272"/>
            <a:ext cx="1144834" cy="1026779"/>
          </a:xfrm>
          <a:custGeom>
            <a:avLst/>
            <a:gdLst>
              <a:gd name="connsiteX0" fmla="*/ 921883 w 1843766"/>
              <a:gd name="connsiteY0" fmla="*/ 0 h 1653638"/>
              <a:gd name="connsiteX1" fmla="*/ 1843766 w 1843766"/>
              <a:gd name="connsiteY1" fmla="*/ 921883 h 1653638"/>
              <a:gd name="connsiteX2" fmla="*/ 1573753 w 1843766"/>
              <a:gd name="connsiteY2" fmla="*/ 1573753 h 1653638"/>
              <a:gd name="connsiteX3" fmla="*/ 1476932 w 1843766"/>
              <a:gd name="connsiteY3" fmla="*/ 1653638 h 1653638"/>
              <a:gd name="connsiteX4" fmla="*/ 1437317 w 1843766"/>
              <a:gd name="connsiteY4" fmla="*/ 1620952 h 1653638"/>
              <a:gd name="connsiteX5" fmla="*/ 1196023 w 1843766"/>
              <a:gd name="connsiteY5" fmla="*/ 1504955 h 1653638"/>
              <a:gd name="connsiteX6" fmla="*/ 1183083 w 1843766"/>
              <a:gd name="connsiteY6" fmla="*/ 1501973 h 1653638"/>
              <a:gd name="connsiteX7" fmla="*/ 1178898 w 1843766"/>
              <a:gd name="connsiteY7" fmla="*/ 1460465 h 1653638"/>
              <a:gd name="connsiteX8" fmla="*/ 921882 w 1843766"/>
              <a:gd name="connsiteY8" fmla="*/ 1250991 h 1653638"/>
              <a:gd name="connsiteX9" fmla="*/ 664866 w 1843766"/>
              <a:gd name="connsiteY9" fmla="*/ 1460465 h 1653638"/>
              <a:gd name="connsiteX10" fmla="*/ 660682 w 1843766"/>
              <a:gd name="connsiteY10" fmla="*/ 1501973 h 1653638"/>
              <a:gd name="connsiteX11" fmla="*/ 647744 w 1843766"/>
              <a:gd name="connsiteY11" fmla="*/ 1504955 h 1653638"/>
              <a:gd name="connsiteX12" fmla="*/ 406450 w 1843766"/>
              <a:gd name="connsiteY12" fmla="*/ 1620952 h 1653638"/>
              <a:gd name="connsiteX13" fmla="*/ 366835 w 1843766"/>
              <a:gd name="connsiteY13" fmla="*/ 1653638 h 1653638"/>
              <a:gd name="connsiteX14" fmla="*/ 270013 w 1843766"/>
              <a:gd name="connsiteY14" fmla="*/ 1573753 h 1653638"/>
              <a:gd name="connsiteX15" fmla="*/ 0 w 1843766"/>
              <a:gd name="connsiteY15" fmla="*/ 921883 h 1653638"/>
              <a:gd name="connsiteX16" fmla="*/ 921883 w 1843766"/>
              <a:gd name="connsiteY16" fmla="*/ 0 h 1653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43766" h="1653638">
                <a:moveTo>
                  <a:pt x="921883" y="0"/>
                </a:moveTo>
                <a:cubicBezTo>
                  <a:pt x="1431025" y="0"/>
                  <a:pt x="1843766" y="412741"/>
                  <a:pt x="1843766" y="921883"/>
                </a:cubicBezTo>
                <a:cubicBezTo>
                  <a:pt x="1843766" y="1176454"/>
                  <a:pt x="1740581" y="1406925"/>
                  <a:pt x="1573753" y="1573753"/>
                </a:cubicBezTo>
                <a:lnTo>
                  <a:pt x="1476932" y="1653638"/>
                </a:lnTo>
                <a:lnTo>
                  <a:pt x="1437317" y="1620952"/>
                </a:lnTo>
                <a:cubicBezTo>
                  <a:pt x="1363750" y="1571252"/>
                  <a:pt x="1282624" y="1531891"/>
                  <a:pt x="1196023" y="1504955"/>
                </a:cubicBezTo>
                <a:lnTo>
                  <a:pt x="1183083" y="1501973"/>
                </a:lnTo>
                <a:lnTo>
                  <a:pt x="1178898" y="1460465"/>
                </a:lnTo>
                <a:cubicBezTo>
                  <a:pt x="1154435" y="1340918"/>
                  <a:pt x="1048661" y="1250991"/>
                  <a:pt x="921882" y="1250991"/>
                </a:cubicBezTo>
                <a:cubicBezTo>
                  <a:pt x="795103" y="1250991"/>
                  <a:pt x="689329" y="1340918"/>
                  <a:pt x="664866" y="1460465"/>
                </a:cubicBezTo>
                <a:lnTo>
                  <a:pt x="660682" y="1501973"/>
                </a:lnTo>
                <a:lnTo>
                  <a:pt x="647744" y="1504955"/>
                </a:lnTo>
                <a:cubicBezTo>
                  <a:pt x="561143" y="1531891"/>
                  <a:pt x="480017" y="1571252"/>
                  <a:pt x="406450" y="1620952"/>
                </a:cubicBezTo>
                <a:lnTo>
                  <a:pt x="366835" y="1653638"/>
                </a:lnTo>
                <a:lnTo>
                  <a:pt x="270013" y="1573753"/>
                </a:lnTo>
                <a:cubicBezTo>
                  <a:pt x="103185" y="1406925"/>
                  <a:pt x="0" y="1176454"/>
                  <a:pt x="0" y="921883"/>
                </a:cubicBezTo>
                <a:cubicBezTo>
                  <a:pt x="0" y="412741"/>
                  <a:pt x="412741" y="0"/>
                  <a:pt x="921883" y="0"/>
                </a:cubicBezTo>
                <a:close/>
              </a:path>
            </a:pathLst>
          </a:cu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hlinkClick r:id="rId5" action="ppaction://hlinksldjump"/>
            <a:extLst>
              <a:ext uri="{FF2B5EF4-FFF2-40B4-BE49-F238E27FC236}">
                <a16:creationId xmlns:a16="http://schemas.microsoft.com/office/drawing/2014/main" id="{12EAB138-AA04-49D1-9C2B-A9872C140B0C}"/>
              </a:ext>
            </a:extLst>
          </p:cNvPr>
          <p:cNvSpPr txBox="1"/>
          <p:nvPr/>
        </p:nvSpPr>
        <p:spPr>
          <a:xfrm>
            <a:off x="2247471" y="2277832"/>
            <a:ext cx="13239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endParaRPr lang="fa-I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  <a:cs typeface="B Nazanin" panose="00000400000000000000" pitchFamily="2" charset="-78"/>
            </a:endParaRPr>
          </a:p>
          <a:p>
            <a:pPr algn="ctr" rtl="1"/>
            <a:r>
              <a:rPr lang="fa-I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  <a:cs typeface="B Nazanin" panose="00000400000000000000" pitchFamily="2" charset="-78"/>
              </a:rPr>
              <a:t>پرداخت خرید (ذیحسابی)</a:t>
            </a:r>
          </a:p>
          <a:p>
            <a:pPr algn="ctr" rtl="1"/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  <a:cs typeface="B Nazanin" panose="00000400000000000000" pitchFamily="2" charset="-78"/>
            </a:endParaRPr>
          </a:p>
        </p:txBody>
      </p:sp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440" y="3215914"/>
            <a:ext cx="279483" cy="279483"/>
          </a:xfrm>
          <a:prstGeom prst="rect">
            <a:avLst/>
          </a:prstGeom>
        </p:spPr>
      </p:pic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804" y="3213960"/>
            <a:ext cx="279483" cy="27948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857015-8C14-4834-ADF5-3ED0356AF43F}"/>
              </a:ext>
            </a:extLst>
          </p:cNvPr>
          <p:cNvCxnSpPr/>
          <p:nvPr/>
        </p:nvCxnSpPr>
        <p:spPr>
          <a:xfrm flipV="1">
            <a:off x="2936655" y="1650331"/>
            <a:ext cx="3526007" cy="667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8857015-8C14-4834-ADF5-3ED0356AF43F}"/>
              </a:ext>
            </a:extLst>
          </p:cNvPr>
          <p:cNvCxnSpPr/>
          <p:nvPr/>
        </p:nvCxnSpPr>
        <p:spPr>
          <a:xfrm rot="16200000">
            <a:off x="6274613" y="1839652"/>
            <a:ext cx="377185" cy="108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8857015-8C14-4834-ADF5-3ED0356AF43F}"/>
              </a:ext>
            </a:extLst>
          </p:cNvPr>
          <p:cNvCxnSpPr/>
          <p:nvPr/>
        </p:nvCxnSpPr>
        <p:spPr>
          <a:xfrm rot="16200000">
            <a:off x="2749898" y="1838381"/>
            <a:ext cx="377185" cy="108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516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4" y="137532"/>
            <a:ext cx="5361605" cy="4439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05" y="665209"/>
            <a:ext cx="6069611" cy="3437008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526473" y="256053"/>
            <a:ext cx="22669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کارپرداز – </a:t>
            </a:r>
            <a:r>
              <a:rPr lang="fa-IR" sz="10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پرداخت خرید خدمت/کالا</a:t>
            </a:r>
            <a:endParaRPr lang="en-US" sz="10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707" y="1429840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840909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681554" y="735806"/>
            <a:ext cx="2086100" cy="1850826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پرداخت از محل تنخواه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یکی از روش پرداخت وجه خريد خدمت/کالا از نوع جزئي، از محل تنخواه کارپرداز می باشد. 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این کارتابل پرداخت هایی که در وضعیت (در انتظار پرداخت وجه) قرار دارند و یا (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انتظار موعد پرداخت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) قرار دارند نمایش داده می شوند.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پرداخت بر روی لینک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شماره پرداخت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کلیک نمایید.</a:t>
            </a:r>
          </a:p>
        </p:txBody>
      </p:sp>
      <p:pic>
        <p:nvPicPr>
          <p:cNvPr id="16" name="point 1" descr="F:\END\Blue\New folder\point 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308" y="1942553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32" name="Picture 3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33" name="Picture 3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4" name="Picture 33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35" name="Picture 34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36" name="Picture 35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62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94" y="636236"/>
            <a:ext cx="5994400" cy="2699009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810" y="1625049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840909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681554" y="735806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مستندات پروفایل تامین کننده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با کلیک بر روی این لینک می توان مستندات مربوط به پروفایل تامین کننده را مشاهده نمود.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29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1802664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oint 2" descr="F:\END\Blue\New folder\point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940" y="2154309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1"/>
          <p:cNvSpPr/>
          <p:nvPr/>
        </p:nvSpPr>
        <p:spPr>
          <a:xfrm>
            <a:off x="6701220" y="1687979"/>
            <a:ext cx="2086100" cy="100444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مستندات مرتبط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می توانید مجموعه اي از مستندات ايجاد شده در فرآيند خريد که توسط مقامات مسئول فرآیند خرید، امضاي الکترونيکي شده است مشاهده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526473" y="256053"/>
            <a:ext cx="22669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کارپرداز – </a:t>
            </a:r>
            <a:r>
              <a:rPr lang="fa-IR" sz="10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پرداخت خرید خدمت/کالا</a:t>
            </a:r>
            <a:endParaRPr lang="en-US" sz="10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4" y="137532"/>
            <a:ext cx="5361605" cy="443934"/>
          </a:xfrm>
          <a:prstGeom prst="rect">
            <a:avLst/>
          </a:prstGeom>
        </p:spPr>
      </p:pic>
      <p:pic>
        <p:nvPicPr>
          <p:cNvPr id="32" name="Picture 3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33" name="Picture 3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46" name="Picture 4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47" name="Picture 46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48" name="Picture 47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49" name="Picture 48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33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01" y="657059"/>
            <a:ext cx="6009906" cy="4177151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705" y="1475151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840909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681554" y="735806"/>
            <a:ext cx="2086100" cy="100444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شماره حساب تنخواه</a:t>
            </a:r>
          </a:p>
          <a:p>
            <a:pPr lvl="0" algn="justLow" rtl="1"/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پرداخت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ابتدا در قسمت شماره حساب تنخواه، می توانید تمام شماره حساب های فعال خود را مشاهده نموده، و حساب مورد نظر خود را انتخاب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29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2141710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oint 2" descr="F:\END\Blue\New folder\point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129" y="3426554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1"/>
          <p:cNvSpPr/>
          <p:nvPr/>
        </p:nvSpPr>
        <p:spPr>
          <a:xfrm>
            <a:off x="6701220" y="2027025"/>
            <a:ext cx="2086100" cy="202010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پرداخت الکترونیکی</a:t>
            </a:r>
          </a:p>
          <a:p>
            <a:pPr lvl="0" algn="justLow" rtl="1"/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يکي از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روش های پرداخت 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(پرداخت الکترونيکي)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می باشد.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در صورتي که پرداخت الکترونيکي را انتخاب نماييد از میان کلیدهای موجود در فرم، گزینه </a:t>
            </a:r>
            <a:r>
              <a:rPr lang="ar-SA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پرداخت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فعال خواهد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شد و به درگاه پرداخت بانک متصل خواهید شد و با استفاده از اطلاعات کارت بانکی پرداخت اینترنتی انجام خواهد شد و مبلغ از حساب شما کسر و به حساب تامین کننده واریز خواهد شد.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15" name="point 2" descr="F:\END\Blue\New folder\point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28967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6526473" y="256053"/>
            <a:ext cx="22669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کارپرداز – </a:t>
            </a:r>
            <a:r>
              <a:rPr lang="fa-IR" sz="10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پرداخت خرید خدمت/کالا</a:t>
            </a:r>
            <a:endParaRPr lang="en-US" sz="10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4" y="137532"/>
            <a:ext cx="5361605" cy="443934"/>
          </a:xfrm>
          <a:prstGeom prst="rect">
            <a:avLst/>
          </a:prstGeom>
        </p:spPr>
      </p:pic>
      <p:pic>
        <p:nvPicPr>
          <p:cNvPr id="33" name="Picture 3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34" name="Picture 3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47" name="Picture 46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48" name="Picture 47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49" name="Picture 48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50" name="Picture 49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63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40" y="586341"/>
            <a:ext cx="5549734" cy="4374757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867" y="1362135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840909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681554" y="735806"/>
            <a:ext cx="2086100" cy="100444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شماره حساب تنخواه</a:t>
            </a:r>
          </a:p>
          <a:p>
            <a:pPr lvl="0" algn="justLow" rtl="1"/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پرداخت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ابتدا در قسمت شماره حساب تنخواه، می توانید تمام شماره حساب های فعال خود را مشاهده نموده، و حساب مورد نظر خود را انتخاب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29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2080066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oint 2" descr="F:\END\Blue\New folder\point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193" y="3436137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1"/>
          <p:cNvSpPr/>
          <p:nvPr/>
        </p:nvSpPr>
        <p:spPr>
          <a:xfrm>
            <a:off x="6701220" y="1965381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چک بانکی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صورتی که تمایل دارید مبلغ را از طریق چک بانکی پرداخت نمایید بر روی کلید ا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طلاعات چک بانکی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نمایید. 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15" name="point 2" descr="F:\END\Blue\New folder\point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005" y="3416652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6526473" y="256053"/>
            <a:ext cx="22669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کارپرداز – </a:t>
            </a:r>
            <a:r>
              <a:rPr lang="fa-IR" sz="10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پرداخت خرید خدمت/کالا</a:t>
            </a:r>
            <a:endParaRPr lang="en-US" sz="10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4" y="137532"/>
            <a:ext cx="5361605" cy="443934"/>
          </a:xfrm>
          <a:prstGeom prst="rect">
            <a:avLst/>
          </a:prstGeom>
        </p:spPr>
      </p:pic>
      <p:pic>
        <p:nvPicPr>
          <p:cNvPr id="33" name="Picture 3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34" name="Picture 3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47" name="Picture 46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48" name="Picture 47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49" name="Picture 48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50" name="Picture 49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4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40" y="586341"/>
            <a:ext cx="5549734" cy="4374757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840909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681554" y="735806"/>
            <a:ext cx="2086100" cy="1512271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اطلاعات چک بانکی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فرم مربوطه طلاعات درج شده بر روي چک بانکي باید در فرم مربوطه تکميل شوند.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این اطلاعات شامل : تاریخ چک ، شماره سریال و سری چک می باشد.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و در نهایت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کلیک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4" y="1272266"/>
            <a:ext cx="5229546" cy="2429627"/>
          </a:xfrm>
          <a:prstGeom prst="rect">
            <a:avLst/>
          </a:prstGeom>
        </p:spPr>
      </p:pic>
      <p:pic>
        <p:nvPicPr>
          <p:cNvPr id="19" name="point 1" descr="F:\END\Blue\New folder\point 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914" y="1498631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oint 1" descr="F:\END\Blue\New folder\point 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310" y="2571750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6526473" y="256053"/>
            <a:ext cx="22669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کارپرداز – </a:t>
            </a:r>
            <a:r>
              <a:rPr lang="fa-IR" sz="10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پرداخت خرید خدمت/کالا</a:t>
            </a:r>
            <a:endParaRPr lang="en-US" sz="10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4" y="137532"/>
            <a:ext cx="5361605" cy="443934"/>
          </a:xfrm>
          <a:prstGeom prst="rect">
            <a:avLst/>
          </a:prstGeom>
        </p:spPr>
      </p:pic>
      <p:pic>
        <p:nvPicPr>
          <p:cNvPr id="25" name="Picture 2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26" name="Picture 2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29" name="Picture 28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0" name="Picture 29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31" name="Picture 30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44" name="Picture 43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3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40" y="586341"/>
            <a:ext cx="5549734" cy="4374757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771" y="4197802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840909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681554" y="735806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بارگذاری تصویر چک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سپس فایل تصویر چک را بارگذاری نمایید و پس از بارگذاری،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 چک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17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655" y="4504315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526473" y="256053"/>
            <a:ext cx="22669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کارپرداز – </a:t>
            </a:r>
            <a:r>
              <a:rPr lang="fa-IR" sz="10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پرداخت خرید خدمت/کالا</a:t>
            </a:r>
            <a:endParaRPr lang="en-US" sz="10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4" y="137532"/>
            <a:ext cx="5361605" cy="443934"/>
          </a:xfrm>
          <a:prstGeom prst="rect">
            <a:avLst/>
          </a:prstGeom>
        </p:spPr>
      </p:pic>
      <p:pic>
        <p:nvPicPr>
          <p:cNvPr id="24" name="Picture 2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25" name="Picture 2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29" name="Picture 2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0" name="Picture 29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43" name="Picture 42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44" name="Picture 43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64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95" y="550620"/>
            <a:ext cx="5986994" cy="4370185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373" y="3477233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21" y="892280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1"/>
          <p:cNvSpPr/>
          <p:nvPr/>
        </p:nvSpPr>
        <p:spPr>
          <a:xfrm>
            <a:off x="6690946" y="783858"/>
            <a:ext cx="2086100" cy="1342994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اسناد خزانه اسلامی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صورتی که تمام یا بخشی از مبلغ خرید از محل اسناد خزانه اسلامی  باشد مي توان پرداخت را از طريق اسناد خزانه اسلامی انجام دهید، بدین منظور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اطلاعات اسناد خزانه اسلامی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526473" y="256053"/>
            <a:ext cx="22669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کارپرداز – </a:t>
            </a:r>
            <a:r>
              <a:rPr lang="fa-IR" sz="10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پرداخت خرید خدمت/کالا</a:t>
            </a:r>
            <a:endParaRPr lang="en-US" sz="10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4" y="137532"/>
            <a:ext cx="5361605" cy="443934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24" name="Picture 2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25" name="Picture 2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41" name="Picture 40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42" name="Picture 41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43" name="Picture 4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6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95" y="550620"/>
            <a:ext cx="5986994" cy="4370185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840909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681554" y="735806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اطلاعات اسناد خزانه اسلامی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فيلدهاي اطلاعاتي در فرم مربوطه باید توسط کاربر تکميل شوند و پس از ثبت اطلاعات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کلیک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36" y="1616988"/>
            <a:ext cx="5640512" cy="2113443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649" y="1918667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oint 1" descr="F:\END\Blue\New folder\point 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777" y="3129305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6526473" y="256053"/>
            <a:ext cx="22669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کارپرداز – </a:t>
            </a:r>
            <a:r>
              <a:rPr lang="fa-IR" sz="10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پرداخت خرید خدمت/کالا</a:t>
            </a:r>
            <a:endParaRPr lang="en-US" sz="10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4" y="137532"/>
            <a:ext cx="5361605" cy="443934"/>
          </a:xfrm>
          <a:prstGeom prst="rect">
            <a:avLst/>
          </a:prstGeom>
        </p:spPr>
      </p:pic>
      <p:pic>
        <p:nvPicPr>
          <p:cNvPr id="25" name="Picture 2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29" name="Picture 2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30" name="Picture 29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1" name="Picture 30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44" name="Picture 43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45" name="Picture 44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32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95" y="550620"/>
            <a:ext cx="5986994" cy="4370185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840909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681554" y="735806"/>
            <a:ext cx="2086100" cy="100444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بارگذاری تصویر گواهی اسناد خزانه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تصویر گواهی مربوط به اسناد خزانه را بارگذاری نمایید و سپس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 گواهی اسناد خزانه اسلامی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15" name="point 1" descr="F:\END\Blue\New folder\point 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901" y="4137885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oint 1" descr="F:\END\Blue\New folder\point 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64946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526473" y="256053"/>
            <a:ext cx="22669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کارپرداز – </a:t>
            </a:r>
            <a:r>
              <a:rPr lang="fa-IR" sz="10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پرداخت خرید خدمت/کالا</a:t>
            </a:r>
            <a:endParaRPr lang="en-US" sz="10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4" y="137532"/>
            <a:ext cx="5361605" cy="443934"/>
          </a:xfrm>
          <a:prstGeom prst="rect">
            <a:avLst/>
          </a:prstGeom>
        </p:spPr>
      </p:pic>
      <p:pic>
        <p:nvPicPr>
          <p:cNvPr id="24" name="Picture 2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25" name="Picture 2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26" name="Picture 2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9" name="Picture 28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30" name="Picture 29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43" name="Picture 4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86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1" name="Picture 17" descr="C:\Users\ali kamali\Desktop\b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173E096-BB55-472B-BC17-90588069DAE9}"/>
              </a:ext>
            </a:extLst>
          </p:cNvPr>
          <p:cNvSpPr txBox="1"/>
          <p:nvPr/>
        </p:nvSpPr>
        <p:spPr>
          <a:xfrm>
            <a:off x="997616" y="2947145"/>
            <a:ext cx="7276832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rtl="1"/>
            <a:r>
              <a:rPr lang="fa-IR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itchFamily="18" charset="0"/>
                <a:cs typeface="B Titr" panose="00000700000000000000" pitchFamily="2" charset="-78"/>
              </a:rPr>
              <a:t>سفارش مستقیم خدمت/کالا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anNastaliq" pitchFamily="18" charset="0"/>
              <a:cs typeface="B Titr" panose="00000700000000000000" pitchFamily="2" charset="-78"/>
            </a:endParaRPr>
          </a:p>
        </p:txBody>
      </p:sp>
      <p:pic>
        <p:nvPicPr>
          <p:cNvPr id="16" name="Picture 9" descr="C:\Users\ali kamali\Desktop\logo 22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106" y="947987"/>
            <a:ext cx="2333996" cy="1288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Fron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02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06" y="574716"/>
            <a:ext cx="5794943" cy="4333354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254" y="1333578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840909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681554" y="735806"/>
            <a:ext cx="2086100" cy="100444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شماره حساب تنخواه</a:t>
            </a:r>
          </a:p>
          <a:p>
            <a:pPr lvl="0" algn="justLow" rtl="1"/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پرداخت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ابتدا در قسمت شماره حساب تنخواه، می توانید تمام شماره حساب های فعال خود را مشاهده نموده، و حساب مورد نظر خود را انتخاب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29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2141710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oint 2" descr="F:\END\Blue\New folder\point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164" y="3756919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1"/>
          <p:cNvSpPr/>
          <p:nvPr/>
        </p:nvSpPr>
        <p:spPr>
          <a:xfrm>
            <a:off x="6701220" y="2027025"/>
            <a:ext cx="2086100" cy="1233028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حواله بانکی</a:t>
            </a:r>
            <a:endParaRPr lang="en-US" sz="1100" b="1" dirty="0">
              <a:solidFill>
                <a:schemeClr val="accent1">
                  <a:lumMod val="75000"/>
                </a:schemeClr>
              </a:solidFill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Low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صورتیکه روش پرداخت، از طریق حواله بانکی باشد با کلیک برروی کلید </a:t>
            </a:r>
            <a:r>
              <a:rPr lang="ar-SA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اطلاعات حواله بانکی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قسمت نحوه پرداخت فرم اطلاعات حواله بانکی نمايش داده مي‏شود.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526473" y="256053"/>
            <a:ext cx="22669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کارپرداز – </a:t>
            </a:r>
            <a:r>
              <a:rPr lang="fa-IR" sz="10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پرداخت خرید خدمت/کالا</a:t>
            </a:r>
            <a:endParaRPr lang="en-US" sz="10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4" y="137532"/>
            <a:ext cx="5361605" cy="443934"/>
          </a:xfrm>
          <a:prstGeom prst="rect">
            <a:avLst/>
          </a:prstGeom>
        </p:spPr>
      </p:pic>
      <p:pic>
        <p:nvPicPr>
          <p:cNvPr id="32" name="Picture 3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33" name="Picture 3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46" name="Picture 4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47" name="Picture 46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48" name="Picture 47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49" name="Picture 48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51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06" y="574716"/>
            <a:ext cx="5794943" cy="4333354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840909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681554" y="735806"/>
            <a:ext cx="2086100" cy="100444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حواله بانکی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فیلدهایی که به رنگ سفید می باشند، باید توسط کاربر تکمیل گردند و پس از تکمیل اطلاعات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کلیک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76" y="1517851"/>
            <a:ext cx="5501602" cy="2218388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508" y="2499778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oint 1" descr="F:\END\Blue\New folder\point 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331" y="2987616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6526473" y="256053"/>
            <a:ext cx="22669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کارپرداز – </a:t>
            </a:r>
            <a:r>
              <a:rPr lang="fa-IR" sz="10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پرداخت خرید خدمت/کالا</a:t>
            </a:r>
            <a:endParaRPr lang="en-US" sz="10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4" y="137532"/>
            <a:ext cx="5361605" cy="443934"/>
          </a:xfrm>
          <a:prstGeom prst="rect">
            <a:avLst/>
          </a:prstGeom>
        </p:spPr>
      </p:pic>
      <p:pic>
        <p:nvPicPr>
          <p:cNvPr id="25" name="Picture 2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29" name="Picture 2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30" name="Picture 29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1" name="Picture 30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44" name="Picture 43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45" name="Picture 44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24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06" y="574716"/>
            <a:ext cx="5794943" cy="4333354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757" y="4169245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840909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681554" y="735806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بارگذاری تصویر حواله بانکی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تصویر گواهی مربوط به حواله بانکی را بارگذاری نمایید و سپس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تحویل حواله بانکی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15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560" y="4451956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526473" y="256053"/>
            <a:ext cx="22669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کارپرداز – </a:t>
            </a:r>
            <a:r>
              <a:rPr lang="fa-IR" sz="10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پرداخت خرید خدمت/کالا</a:t>
            </a:r>
            <a:endParaRPr lang="en-US" sz="10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4" y="137532"/>
            <a:ext cx="5361605" cy="443934"/>
          </a:xfrm>
          <a:prstGeom prst="rect">
            <a:avLst/>
          </a:prstGeom>
        </p:spPr>
      </p:pic>
      <p:pic>
        <p:nvPicPr>
          <p:cNvPr id="46" name="Picture 4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47" name="Picture 4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48" name="Picture 47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49" name="Picture 48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50" name="Picture 49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51" name="Picture 50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70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5" y="646895"/>
            <a:ext cx="5957354" cy="3365874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415" y="2012434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610669" y="247116"/>
            <a:ext cx="217559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ذی حساب – </a:t>
            </a:r>
            <a:r>
              <a:rPr lang="fa-IR" sz="9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پرداخت خرید خدمات/ کالا</a:t>
            </a:r>
            <a:endParaRPr lang="en-US" sz="9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5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443" y="1206826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840909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1"/>
          <p:cNvSpPr/>
          <p:nvPr/>
        </p:nvSpPr>
        <p:spPr>
          <a:xfrm>
            <a:off x="6681554" y="735806"/>
            <a:ext cx="2086100" cy="1342994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پرداخت از محل ذی حسابی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این کارتابل پرداخت هایی که در وضعیت (در انتظار تایید اول پرداخت) قرار دارند و یا (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انتظار موعد پرداخت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) قرار دارند نمایش داده می شوند.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پرداخت بر روی لینک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شماره پرداخت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کلیک نمایید.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4" y="137532"/>
            <a:ext cx="5361605" cy="443934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24" name="Picture 2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25" name="Picture 2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7" name="Picture 26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8" name="Picture 27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9" name="Picture 28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5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94" y="636236"/>
            <a:ext cx="5994400" cy="2699009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810" y="1625049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840909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681554" y="735806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مستندات پروفایل تامین کننده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با کلیک بر روی این لینک می توان مستندات مربوط به پروفایل تامین کننده را مشاهده نمود.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29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1802664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oint 2" descr="F:\END\Blue\New folder\point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940" y="2154309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1"/>
          <p:cNvSpPr/>
          <p:nvPr/>
        </p:nvSpPr>
        <p:spPr>
          <a:xfrm>
            <a:off x="6701220" y="1687979"/>
            <a:ext cx="2086100" cy="100444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مستندات مرتبط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می توانید مجموعه اي از مستندات ايجاد شده در فرآيند خريد که توسط مقامات مسئول فرآیند خرید، امضاي الکترونيکي شده است مشاهده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610669" y="247116"/>
            <a:ext cx="217559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ذی حساب – </a:t>
            </a:r>
            <a:r>
              <a:rPr lang="fa-IR" sz="9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پرداخت خرید خدمات/ کالا</a:t>
            </a:r>
            <a:endParaRPr lang="en-US" sz="9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4" y="137532"/>
            <a:ext cx="5361605" cy="443934"/>
          </a:xfrm>
          <a:prstGeom prst="rect">
            <a:avLst/>
          </a:prstGeom>
        </p:spPr>
      </p:pic>
      <p:pic>
        <p:nvPicPr>
          <p:cNvPr id="32" name="Picture 3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33" name="Picture 3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46" name="Picture 4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47" name="Picture 46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48" name="Picture 47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49" name="Picture 48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0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62" y="674162"/>
            <a:ext cx="4757256" cy="4257244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03" y="1372409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840909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681554" y="735806"/>
            <a:ext cx="2086100" cy="100444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شماره حساب خریدار</a:t>
            </a:r>
          </a:p>
          <a:p>
            <a:pPr lvl="0" algn="justLow" rtl="1"/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پرداخت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ابتدا در قسمت شماره حساب خریدار، می توانید تمام شماره حساب های فعال خود را مشاهده نموده، و حساب مورد نظر خود را انتخاب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15" name="point 2" descr="F:\END\Blue\New folder\point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727" y="3846609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2141710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1"/>
          <p:cNvSpPr/>
          <p:nvPr/>
        </p:nvSpPr>
        <p:spPr>
          <a:xfrm>
            <a:off x="6701220" y="2027025"/>
            <a:ext cx="2086100" cy="202010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پرداخت الکترونیکی</a:t>
            </a:r>
          </a:p>
          <a:p>
            <a:pPr lvl="0" algn="justLow" rtl="1"/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يکي از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روش های پرداخت 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(پرداخت الکترونيکي)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می باشد.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در صورتي که پرداخت الکترونيکي را انتخاب نماييد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پس از تایید صاحب امضای اول و دوم اقدام به پرداخت نمایید و به درگاه پرداخت بانک متصل خواهید شد و با استفاده از اطلاعات کارت بانکی پرداخت اینترنتی انجام خواهد شد و مبلغ از حساب شما کسر و به حساب تامین کننده واریز خواهد شد.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610669" y="247116"/>
            <a:ext cx="217559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ذی حساب – </a:t>
            </a:r>
            <a:r>
              <a:rPr lang="fa-IR" sz="9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پرداخت خرید خدمات/ کالا</a:t>
            </a:r>
            <a:endParaRPr lang="en-US" sz="9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4" y="137532"/>
            <a:ext cx="5361605" cy="443934"/>
          </a:xfrm>
          <a:prstGeom prst="rect">
            <a:avLst/>
          </a:prstGeom>
        </p:spPr>
      </p:pic>
      <p:pic>
        <p:nvPicPr>
          <p:cNvPr id="29" name="Picture 2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30" name="Picture 2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31" name="Picture 30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2" name="Picture 31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33" name="Picture 3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46" name="Picture 45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75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9" y="679310"/>
            <a:ext cx="5916613" cy="3322002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704" y="2592298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840909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1"/>
          <p:cNvSpPr/>
          <p:nvPr/>
        </p:nvSpPr>
        <p:spPr>
          <a:xfrm>
            <a:off x="6680069" y="723047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چک بانکی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صورتی که تمایل دارید مبلغ را از طریق چک بانکی پرداخت نمایید بر روی کلید ا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طلاعات چک بانکی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نمایید. 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22" name="text 1"/>
          <p:cNvSpPr/>
          <p:nvPr/>
        </p:nvSpPr>
        <p:spPr>
          <a:xfrm>
            <a:off x="6681554" y="1752945"/>
            <a:ext cx="2086100" cy="665886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بارگذاری تصویر چک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سپس فایل تصویر چک را بارگذاری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23" name="point 2" descr="F:\END\Blue\New folder\point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416" y="3353451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1874584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6610669" y="247116"/>
            <a:ext cx="217559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ذی حساب – </a:t>
            </a:r>
            <a:r>
              <a:rPr lang="fa-IR" sz="9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پرداخت خرید خدمات/ کالا</a:t>
            </a:r>
            <a:endParaRPr lang="en-US" sz="9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4" y="137532"/>
            <a:ext cx="5361605" cy="443934"/>
          </a:xfrm>
          <a:prstGeom prst="rect">
            <a:avLst/>
          </a:prstGeom>
        </p:spPr>
      </p:pic>
      <p:pic>
        <p:nvPicPr>
          <p:cNvPr id="29" name="Picture 2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30" name="Picture 2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31" name="Picture 30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2" name="Picture 31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33" name="Picture 3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46" name="Picture 45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6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9" y="679310"/>
            <a:ext cx="5916613" cy="3322002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840909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681554" y="735806"/>
            <a:ext cx="2086100" cy="1512271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اطلاعات چک بانکی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فرم مربوطه طلاعات درج شده بر روي چک بانکي باید در فرم مربوطه تکميل شوند.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این اطلاعات شامل : تاریخ چک ، شماره سریال و سری چک می باشد.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و در نهایت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کلیک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34" y="1272266"/>
            <a:ext cx="5229546" cy="2429627"/>
          </a:xfrm>
          <a:prstGeom prst="rect">
            <a:avLst/>
          </a:prstGeom>
        </p:spPr>
      </p:pic>
      <p:pic>
        <p:nvPicPr>
          <p:cNvPr id="19" name="point 1" descr="F:\END\Blue\New folder\point 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914" y="1498631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oint 1" descr="F:\END\Blue\New folder\point 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310" y="2571750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6610669" y="247116"/>
            <a:ext cx="217559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ذی حساب – </a:t>
            </a:r>
            <a:r>
              <a:rPr lang="fa-IR" sz="9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پرداخت خرید خدمات/ کالا</a:t>
            </a:r>
            <a:endParaRPr lang="en-US" sz="9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4" y="137532"/>
            <a:ext cx="5361605" cy="443934"/>
          </a:xfrm>
          <a:prstGeom prst="rect">
            <a:avLst/>
          </a:prstGeom>
        </p:spPr>
      </p:pic>
      <p:pic>
        <p:nvPicPr>
          <p:cNvPr id="25" name="Picture 2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26" name="Picture 2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29" name="Picture 28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0" name="Picture 29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31" name="Picture 30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32" name="Picture 31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5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66" y="628856"/>
            <a:ext cx="4882107" cy="4326009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501" y="3877925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21" y="892280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1"/>
          <p:cNvSpPr/>
          <p:nvPr/>
        </p:nvSpPr>
        <p:spPr>
          <a:xfrm>
            <a:off x="6690946" y="783858"/>
            <a:ext cx="2086100" cy="218938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اسناد خزانه اسلامی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صورتی که تمام یا بخشی از مبلغ خرید از محل اسناد خزانه اسلامی  باشد مي توان پرداخت را از طريق اسناد خزانه اسلامی انجام دهید، بدین منظور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اطلاعات اسناد خزانه اسلامی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نمایید.</a:t>
            </a:r>
          </a:p>
          <a:p>
            <a:pPr lvl="0" algn="justLow" rtl="1"/>
            <a:endParaRPr lang="fa-IR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lvl="0" algn="justLow" rtl="1"/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* نکته :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 نیاز به تائید سوم برای پرداخت، صاحب امضا سوم را انتخاب نمائید.</a:t>
            </a:r>
          </a:p>
          <a:p>
            <a:pPr lvl="0" algn="justLow" rtl="1"/>
            <a:endParaRPr lang="fa-IR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15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868" y="1126608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1"/>
          <p:cNvSpPr/>
          <p:nvPr/>
        </p:nvSpPr>
        <p:spPr>
          <a:xfrm>
            <a:off x="6702102" y="2893363"/>
            <a:ext cx="2086100" cy="665886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بارگذاری تصویر گواهی اسناد خزانه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تصویر گواهی مربوط به اسناد خزانه را بارگذاری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19" name="point 2" descr="F:\END\Blue\New folder\point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309" y="4370587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3004727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6610669" y="247116"/>
            <a:ext cx="217559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ذی حساب – </a:t>
            </a:r>
            <a:r>
              <a:rPr lang="fa-IR" sz="9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پرداخت خرید خدمات/ کالا</a:t>
            </a:r>
            <a:endParaRPr lang="en-US" sz="9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4" y="137532"/>
            <a:ext cx="5361605" cy="443934"/>
          </a:xfrm>
          <a:prstGeom prst="rect">
            <a:avLst/>
          </a:prstGeom>
        </p:spPr>
      </p:pic>
      <p:pic>
        <p:nvPicPr>
          <p:cNvPr id="29" name="Picture 2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31" name="Picture 30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32" name="Picture 31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3" name="Picture 32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46" name="Picture 45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47" name="Picture 46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4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66" y="628856"/>
            <a:ext cx="4882107" cy="4326009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840909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681554" y="735806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اطلاعات اسناد خزانه اسلامی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فيلدهاي اطلاعاتي در فرم مربوطه باید توسط کاربر تکميل شوند و پس از ثبت اطلاعات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کلیک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36" y="1616988"/>
            <a:ext cx="5640512" cy="2113443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649" y="1918667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oint 1" descr="F:\END\Blue\New folder\point 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955" y="3129305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6610669" y="247116"/>
            <a:ext cx="217559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ذی حساب – </a:t>
            </a:r>
            <a:r>
              <a:rPr lang="fa-IR" sz="9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پرداخت خرید خدمات/ کالا</a:t>
            </a:r>
            <a:endParaRPr lang="en-US" sz="9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4" y="137532"/>
            <a:ext cx="5361605" cy="443934"/>
          </a:xfrm>
          <a:prstGeom prst="rect">
            <a:avLst/>
          </a:prstGeom>
        </p:spPr>
      </p:pic>
      <p:pic>
        <p:nvPicPr>
          <p:cNvPr id="25" name="Picture 2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29" name="Picture 2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30" name="Picture 29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1" name="Picture 30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32" name="Picture 3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45" name="Picture 44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87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0"/>
            <a:ext cx="9144000" cy="514099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5" y="124506"/>
            <a:ext cx="5361605" cy="4524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3"/>
          <a:stretch/>
        </p:blipFill>
        <p:spPr>
          <a:xfrm>
            <a:off x="372706" y="737427"/>
            <a:ext cx="6053308" cy="3414843"/>
          </a:xfrm>
          <a:prstGeom prst="rect">
            <a:avLst/>
          </a:prstGeom>
        </p:spPr>
      </p:pic>
      <p:pic>
        <p:nvPicPr>
          <p:cNvPr id="18" name="point 1" descr="F:\END\Blue\New folder\point 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165" y="3186943"/>
            <a:ext cx="219075" cy="23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oint 2" descr="F:\END\Blue\New folder\point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743" y="2645866"/>
            <a:ext cx="219075" cy="23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22" name="Picture 2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628278" y="250838"/>
            <a:ext cx="215956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9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سفارش مستقیم خدمت/کالا</a:t>
            </a:r>
            <a:endParaRPr lang="en-US" sz="9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5" name="Arrow 1" descr="C:\Users\ali kamali\Desktop\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048" y="841464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1"/>
          <p:cNvSpPr/>
          <p:nvPr/>
        </p:nvSpPr>
        <p:spPr>
          <a:xfrm>
            <a:off x="6692065" y="712002"/>
            <a:ext cx="2086100" cy="100444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سفارش مستقیم خدمت/کالا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سفارش مستقیم خدمت/کالا ، وارد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کارتابل کارپرداز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شده و از منوی سمت راست بر روی قسمت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سفارش ها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نمایید.</a:t>
            </a:r>
          </a:p>
        </p:txBody>
      </p:sp>
      <p:pic>
        <p:nvPicPr>
          <p:cNvPr id="27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048" y="1893131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671045" y="1763630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لیست سفارش ها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مشاهده ی سفارش های ثبت شده بر روی لینک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شماره ی سفارش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30" name="pount 3">
            <a:extLst>
              <a:ext uri="{FF2B5EF4-FFF2-40B4-BE49-F238E27FC236}">
                <a16:creationId xmlns:a16="http://schemas.microsoft.com/office/drawing/2014/main" id="{7C4DF015-7941-44BF-8D04-946F0161FD3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787" y="2299840"/>
            <a:ext cx="219223" cy="239500"/>
          </a:xfrm>
          <a:prstGeom prst="rect">
            <a:avLst/>
          </a:prstGeom>
        </p:spPr>
      </p:pic>
      <p:sp>
        <p:nvSpPr>
          <p:cNvPr id="33" name="text 3">
            <a:extLst>
              <a:ext uri="{FF2B5EF4-FFF2-40B4-BE49-F238E27FC236}">
                <a16:creationId xmlns:a16="http://schemas.microsoft.com/office/drawing/2014/main" id="{7D859249-38C5-4A76-BBA4-81B5A36BA1ED}"/>
              </a:ext>
            </a:extLst>
          </p:cNvPr>
          <p:cNvSpPr/>
          <p:nvPr/>
        </p:nvSpPr>
        <p:spPr>
          <a:xfrm>
            <a:off x="6670214" y="2642238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صدور سفارش مستقیم خدمات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صدور سفارش خدمات ،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صدور سفارش مستقیم خدمات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34" name="Arrow 3" descr="F:\پاورپوینت ها\ارزیابی کیفی\Arrow 3.png">
            <a:extLst>
              <a:ext uri="{FF2B5EF4-FFF2-40B4-BE49-F238E27FC236}">
                <a16:creationId xmlns:a16="http://schemas.microsoft.com/office/drawing/2014/main" id="{06CCE5E1-1A69-4AF5-89D4-68DA0B072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068" y="2768974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8" name="Picture 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9" name="Picture 8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10" name="Picture 9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11" name="Picture 10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12" name="Picture 11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26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8" grpId="0"/>
      <p:bldP spid="3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95" y="611061"/>
            <a:ext cx="5343353" cy="4341474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806" y="3936890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840909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2275272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oint 2" descr="F:\END\Blue\New folder\point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361" y="4352821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1"/>
          <p:cNvSpPr/>
          <p:nvPr/>
        </p:nvSpPr>
        <p:spPr>
          <a:xfrm>
            <a:off x="6700617" y="723935"/>
            <a:ext cx="2086100" cy="1233028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حواله بانکی</a:t>
            </a:r>
            <a:endParaRPr lang="en-US" sz="1100" b="1" dirty="0">
              <a:solidFill>
                <a:schemeClr val="accent1">
                  <a:lumMod val="75000"/>
                </a:schemeClr>
              </a:solidFill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Low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صورتیکه روش پرداخت، از طریق حواله بانکی باشد با کلیک برروی کلید </a:t>
            </a:r>
            <a:r>
              <a:rPr lang="ar-SA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اطلاعات حواله بانکی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قسمت نحوه پرداخت فرم اطلاعات حواله بانکی نمايش داده مي‏شود.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17" name="text 1"/>
          <p:cNvSpPr/>
          <p:nvPr/>
        </p:nvSpPr>
        <p:spPr>
          <a:xfrm>
            <a:off x="6691828" y="2163909"/>
            <a:ext cx="2086100" cy="665886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بارگذاری تصویر حواله بانکی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تصویر گواهی مربوط به حواله بانکی را بارگذاری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610669" y="247116"/>
            <a:ext cx="217559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ذی حساب – </a:t>
            </a:r>
            <a:r>
              <a:rPr lang="fa-IR" sz="9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پرداخت خرید خدمات/ کالا</a:t>
            </a:r>
            <a:endParaRPr lang="en-US" sz="9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4" y="137532"/>
            <a:ext cx="5361605" cy="443934"/>
          </a:xfrm>
          <a:prstGeom prst="rect">
            <a:avLst/>
          </a:prstGeom>
        </p:spPr>
      </p:pic>
      <p:pic>
        <p:nvPicPr>
          <p:cNvPr id="28" name="Picture 2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32" name="Picture 3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33" name="Picture 3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46" name="Picture 4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47" name="Picture 46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48" name="Picture 47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8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95" y="611061"/>
            <a:ext cx="5343353" cy="4341474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840909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681554" y="735806"/>
            <a:ext cx="2086100" cy="100444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حواله بانکی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فیلدهایی که به رنگ سفید می باشند، باید توسط کاربر تکمیل گردند و پس از تکمیل اطلاعات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کلیک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76" y="1517851"/>
            <a:ext cx="5501602" cy="2218388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7508" y="2499778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oint 1" descr="F:\END\Blue\New folder\point 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331" y="2987616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6610669" y="247116"/>
            <a:ext cx="217559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ذی حساب – </a:t>
            </a:r>
            <a:r>
              <a:rPr lang="fa-IR" sz="9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پرداخت خرید خدمات/ کالا</a:t>
            </a:r>
            <a:endParaRPr lang="en-US" sz="9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4" y="137532"/>
            <a:ext cx="5361605" cy="443934"/>
          </a:xfrm>
          <a:prstGeom prst="rect">
            <a:avLst/>
          </a:prstGeom>
        </p:spPr>
      </p:pic>
      <p:pic>
        <p:nvPicPr>
          <p:cNvPr id="25" name="Picture 24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29" name="Picture 2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30" name="Picture 29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1" name="Picture 30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32" name="Picture 3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45" name="Picture 44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55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62" y="674162"/>
            <a:ext cx="4757256" cy="4257244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369" y="4534448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476" y="921892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202" y="2809584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1"/>
          <p:cNvSpPr/>
          <p:nvPr/>
        </p:nvSpPr>
        <p:spPr>
          <a:xfrm>
            <a:off x="6701220" y="803415"/>
            <a:ext cx="2086100" cy="1681549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تایید اول پرداخت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برای تائید این پرداخت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تایید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در انتهای فرم، کلیک نمایید و سپس توسط گواهی امضای الکترونیکی امضا نمایید.</a:t>
            </a:r>
          </a:p>
          <a:p>
            <a:pPr lvl="0" algn="justLow" rtl="1"/>
            <a:endParaRPr lang="fa-IR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lvl="0" algn="justLow" rtl="1"/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پس از تایید پرداخت جاری، این ردیف پرداخت در کارتابل مقام تشخیص (برای تایید دوم)  قابل مشاهده می باشد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15" name="point 2" descr="F:\END\Blue\New folder\point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359" y="4534449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1"/>
          <p:cNvSpPr/>
          <p:nvPr/>
        </p:nvSpPr>
        <p:spPr>
          <a:xfrm>
            <a:off x="6679049" y="2674200"/>
            <a:ext cx="2086100" cy="870749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r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ابطال</a:t>
            </a:r>
          </a:p>
          <a:p>
            <a:pPr algn="justLow" rtl="1">
              <a:lnSpc>
                <a:spcPct val="107000"/>
              </a:lnSpc>
              <a:spcAft>
                <a:spcPts val="600"/>
              </a:spcAft>
            </a:pP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 نیاز به ابطال یک ردیف پرداخت، می توانید تا قبل از تایید اول، اقدام به ابطال پرداخت جاری نمایید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610669" y="247116"/>
            <a:ext cx="217559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ذی حساب – </a:t>
            </a:r>
            <a:r>
              <a:rPr lang="fa-IR" sz="9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پرداخت خرید خدمات/ کالا</a:t>
            </a:r>
            <a:endParaRPr lang="en-US" sz="9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4" y="137532"/>
            <a:ext cx="5361605" cy="443934"/>
          </a:xfrm>
          <a:prstGeom prst="rect">
            <a:avLst/>
          </a:prstGeom>
        </p:spPr>
      </p:pic>
      <p:pic>
        <p:nvPicPr>
          <p:cNvPr id="28" name="Picture 2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31" name="Picture 30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32" name="Picture 31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3" name="Picture 32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46" name="Picture 45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47" name="Picture 46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36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36" y="614626"/>
            <a:ext cx="5971535" cy="3375464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867" y="1981612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538392" y="247116"/>
            <a:ext cx="223651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مقام تشخیص– </a:t>
            </a:r>
            <a:r>
              <a:rPr lang="fa-IR" sz="9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پرداخت خرید خدمات/کالا</a:t>
            </a:r>
            <a:endParaRPr lang="en-US" sz="9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5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443" y="1165730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840909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1"/>
          <p:cNvSpPr/>
          <p:nvPr/>
        </p:nvSpPr>
        <p:spPr>
          <a:xfrm>
            <a:off x="6681554" y="735806"/>
            <a:ext cx="2086100" cy="1173717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پرداخت ها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این کارتابل پرداخت هایی که در وضعیت (در انتظار تایید دوم پرداخت) قرار دارند نمایش داده می شوند.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تایید دوم پرداخت بر روی لینک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شماره پرداخت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کلیک نمایید.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4" y="137532"/>
            <a:ext cx="5361605" cy="443934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24" name="Picture 2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25" name="Picture 2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7" name="Picture 26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8" name="Picture 27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9" name="Picture 28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00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" y="498093"/>
            <a:ext cx="317514" cy="300309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94" y="636236"/>
            <a:ext cx="5994400" cy="2699009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810" y="1625049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840909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681554" y="735806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مستندات پروفایل تامین کننده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با کلیک بر روی این لینک می توان مستندات مربوط به پروفایل تامین کننده را مشاهده نمود.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29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1802664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oint 2" descr="F:\END\Blue\New folder\point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940" y="2154309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1"/>
          <p:cNvSpPr/>
          <p:nvPr/>
        </p:nvSpPr>
        <p:spPr>
          <a:xfrm>
            <a:off x="6701220" y="1687979"/>
            <a:ext cx="2086100" cy="100444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مستندات مرتبط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می توانید مجموعه اي از مستندات ايجاد شده در فرآيند خريد که توسط مقامات مسئول فرآیند خرید، امضاي الکترونيکي شده است مشاهده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538392" y="247116"/>
            <a:ext cx="223651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مقام تشخیص– </a:t>
            </a:r>
            <a:r>
              <a:rPr lang="fa-IR" sz="9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پرداخت خرید خدمات/کالا</a:t>
            </a:r>
            <a:endParaRPr lang="en-US" sz="9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4" y="137532"/>
            <a:ext cx="5361605" cy="443934"/>
          </a:xfrm>
          <a:prstGeom prst="rect">
            <a:avLst/>
          </a:prstGeom>
        </p:spPr>
      </p:pic>
      <p:pic>
        <p:nvPicPr>
          <p:cNvPr id="32" name="Picture 3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33" name="Picture 3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46" name="Picture 4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47" name="Picture 46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48" name="Picture 47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49" name="Picture 48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3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65" y="553320"/>
            <a:ext cx="4841149" cy="4413808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671" y="3948485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95" y="840909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1"/>
          <p:cNvSpPr/>
          <p:nvPr/>
        </p:nvSpPr>
        <p:spPr>
          <a:xfrm>
            <a:off x="6680069" y="723047"/>
            <a:ext cx="2086100" cy="1850826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چک بانکی</a:t>
            </a: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این فرم می توانید مستندات خريد را بررسي نماييد و همچنین نحوه پرداخت و مستندات بارگذاری شده اعم از تصویر چک بانکی، حواله و اسناد خزانه را مشاهده و بررسی نمایید.</a:t>
            </a:r>
          </a:p>
          <a:p>
            <a:pPr lvl="0" algn="justLow" rtl="1"/>
            <a:endParaRPr lang="fa-IR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lvl="0"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نهايت با کلیک بر روی کلید های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تایید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و یا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ابطال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وضعیت پرداخت را مشخص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23" name="point 2" descr="F:\END\Blue\New folder\point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461" y="4553769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339" y="4412414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6538392" y="247116"/>
            <a:ext cx="223651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مقام تشخیص– </a:t>
            </a:r>
            <a:r>
              <a:rPr lang="fa-IR" sz="9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پرداخت خرید خدمات/کالا</a:t>
            </a:r>
            <a:endParaRPr lang="en-US" sz="9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4" y="137532"/>
            <a:ext cx="5361605" cy="443934"/>
          </a:xfrm>
          <a:prstGeom prst="rect">
            <a:avLst/>
          </a:prstGeom>
        </p:spPr>
      </p:pic>
      <p:pic>
        <p:nvPicPr>
          <p:cNvPr id="28" name="Picture 2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29" name="Picture 28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30" name="Picture 29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1" name="Picture 30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32" name="Picture 3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45" name="Picture 44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8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10" y="622121"/>
            <a:ext cx="5984299" cy="2819857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354" y="1999844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476" y="921892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1"/>
          <p:cNvSpPr/>
          <p:nvPr/>
        </p:nvSpPr>
        <p:spPr>
          <a:xfrm>
            <a:off x="6701220" y="803415"/>
            <a:ext cx="2086100" cy="1512271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پرداخت سفارش</a:t>
            </a:r>
          </a:p>
          <a:p>
            <a:pPr lvl="0" algn="justLow" rtl="1"/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پس از انجام تایید دوم پرداخت توسط مقام تشخیص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، 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وضعیت پرداخت جاری به درانتظار پرداخت وجه تغییر می یابد</a:t>
            </a:r>
            <a:r>
              <a:rPr lang="en-US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.</a:t>
            </a:r>
            <a:endParaRPr lang="fa-IR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lvl="0" algn="justLow" rtl="1"/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با کلیک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نمودن 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بر روی ردیف پرداختی که وضعیت آن در انتظار پرداخت وجه می</a:t>
            </a:r>
            <a:r>
              <a:rPr lang="en-US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‌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باشد، وارد فرم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(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پرداخت سفارش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)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خواهید شد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538392" y="247116"/>
            <a:ext cx="223651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مقام تشخیص– </a:t>
            </a:r>
            <a:r>
              <a:rPr lang="fa-IR" sz="9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پرداخت خرید خدمات/کالا</a:t>
            </a:r>
            <a:endParaRPr lang="en-US" sz="9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4" y="137532"/>
            <a:ext cx="5361605" cy="443934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24" name="Picture 2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25" name="Picture 2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41" name="Picture 40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42" name="Picture 41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43" name="Picture 4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5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54" y="592244"/>
            <a:ext cx="5947774" cy="3445499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6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238" y="3611922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476" y="921892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1"/>
          <p:cNvSpPr/>
          <p:nvPr/>
        </p:nvSpPr>
        <p:spPr>
          <a:xfrm>
            <a:off x="6701220" y="803415"/>
            <a:ext cx="2086100" cy="1342994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ویرایش</a:t>
            </a:r>
          </a:p>
          <a:p>
            <a:pPr lvl="0" algn="justLow" rtl="1"/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صورتی که در نظر داشته باشید، شماره حساب و یا نحوه پرداخت را ویرایش نمایید، با انتخاب کلید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ویرایش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، پرداخت به وضعیت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انتظار تایید اول تغییر می‌کند، سپس می‌توانید اطلاعات مورد نظر خود را ویرایش نمایید. 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11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202" y="2429443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oint 2" descr="F:\END\Blue\New folder\point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541" y="3611921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1"/>
          <p:cNvSpPr/>
          <p:nvPr/>
        </p:nvSpPr>
        <p:spPr>
          <a:xfrm>
            <a:off x="6679049" y="2294059"/>
            <a:ext cx="2086100" cy="1414168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r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پرداخت وجه</a:t>
            </a:r>
          </a:p>
          <a:p>
            <a:pPr algn="justLow" rtl="1">
              <a:lnSpc>
                <a:spcPct val="107000"/>
              </a:lnSpc>
              <a:spcAft>
                <a:spcPts val="600"/>
              </a:spcAft>
            </a:pP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فرم مربوطه جهت پرداخت وجه کلیدهای (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پرداخت-تحویل چک-تحویل اسناد خزانه-تحویل حواله بانکی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) با توجه به نحوه پرداختی که مشخص نموده اید، فعال می گردند و جهت پرداخت بر روی آن کلیک نمایید.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538392" y="247116"/>
            <a:ext cx="223651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مقام تشخیص– </a:t>
            </a:r>
            <a:r>
              <a:rPr lang="fa-IR" sz="9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پرداخت خرید خدمات/کالا</a:t>
            </a:r>
            <a:endParaRPr lang="en-US" sz="9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4" y="137532"/>
            <a:ext cx="5361605" cy="443934"/>
          </a:xfrm>
          <a:prstGeom prst="rect">
            <a:avLst/>
          </a:prstGeom>
        </p:spPr>
      </p:pic>
      <p:pic>
        <p:nvPicPr>
          <p:cNvPr id="28" name="Picture 2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29" name="Picture 2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31" name="Picture 30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2" name="Picture 31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45" name="Picture 44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46" name="Picture 45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63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1" name="Picture 17" descr="C:\Users\ali kamali\Desktop\b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173E096-BB55-472B-BC17-90588069DAE9}"/>
              </a:ext>
            </a:extLst>
          </p:cNvPr>
          <p:cNvSpPr txBox="1"/>
          <p:nvPr/>
        </p:nvSpPr>
        <p:spPr>
          <a:xfrm>
            <a:off x="1100356" y="2947145"/>
            <a:ext cx="7276832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rtl="1"/>
            <a:r>
              <a:rPr lang="fa-IR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itchFamily="18" charset="0"/>
                <a:cs typeface="B Titr" panose="00000700000000000000" pitchFamily="2" charset="-78"/>
              </a:rPr>
              <a:t>الحـاقـیه سفـارش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anNastaliq" pitchFamily="18" charset="0"/>
              <a:cs typeface="B Titr" panose="00000700000000000000" pitchFamily="2" charset="-78"/>
            </a:endParaRPr>
          </a:p>
        </p:txBody>
      </p:sp>
      <p:pic>
        <p:nvPicPr>
          <p:cNvPr id="16" name="Picture 9" descr="C:\Users\ali kamali\Desktop\logo 22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106" y="947987"/>
            <a:ext cx="2333996" cy="1288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Fron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97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31" y="106324"/>
            <a:ext cx="5361605" cy="4975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94" y="639130"/>
            <a:ext cx="5862258" cy="3363874"/>
          </a:xfrm>
          <a:prstGeom prst="rect">
            <a:avLst/>
          </a:prstGeom>
        </p:spPr>
      </p:pic>
      <p:pic>
        <p:nvPicPr>
          <p:cNvPr id="11" name="Arrow 1" descr="C:\Users\ali kamali\Desktop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21" y="871731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1"/>
          <p:cNvSpPr/>
          <p:nvPr/>
        </p:nvSpPr>
        <p:spPr>
          <a:xfrm>
            <a:off x="6671280" y="766628"/>
            <a:ext cx="2086100" cy="337432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الحاقیه سفارش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الحاقیه سفارش جهت اصلاح و يا افزودن متمم به فرم سفارش مورد استفاده قرار می گیرد. در صورتی که قصد ثبت الحاقیه برای سفارش را دارید 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 الحاقیه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نمایید.</a:t>
            </a:r>
          </a:p>
          <a:p>
            <a:pPr algn="justLow" rtl="1"/>
            <a:endParaRPr lang="fa-IR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 نیاز به تغییر مقادیر سفارش تا سقف حداکثر 25 درصد از مبلغ سفارش و کاهش مبلغ سفارش بدون محدودیت، کاربر می تواند از طریق کارتابل الحاقیه های سفارش اطلاعات مربوطه را ثبت نماید. </a:t>
            </a:r>
          </a:p>
          <a:p>
            <a:pPr lvl="0" algn="justLow" rtl="1"/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* نکته :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صورتیکه سفارشی هنوز به مرحله تایید و امضا نرسیده باشد، و کالا یا خدماتی ارسال شده ولی هنوز تایید نهایی نشده داشته باشد امکان ثبت الحاقیه جدید وجود نخواهد داشت.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Low" rtl="1"/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03" y="1929353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630858" y="236483"/>
            <a:ext cx="212590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الحـاقیه سـفارش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8" name="Picture 1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20" name="Picture 1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1" name="Picture 20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2" name="Picture 21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3" name="Picture 2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98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0"/>
            <a:ext cx="9144000" cy="5140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75" y="519770"/>
            <a:ext cx="4992743" cy="4544934"/>
          </a:xfrm>
          <a:prstGeom prst="rect">
            <a:avLst/>
          </a:prstGeom>
        </p:spPr>
      </p:pic>
      <p:pic>
        <p:nvPicPr>
          <p:cNvPr id="18" name="point 1" descr="F:\END\Blue\New folder\point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792" y="967306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oint 2" descr="F:\END\Blue\New folder\point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718" y="1737106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22" name="Picture 2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5" name="Arrow 1" descr="C:\Users\ali kamali\Desktop\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048" y="841464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1"/>
          <p:cNvSpPr/>
          <p:nvPr/>
        </p:nvSpPr>
        <p:spPr>
          <a:xfrm>
            <a:off x="6660535" y="722512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شماره درخواست خرید مرجع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شماره درخواست خرید فیزیکی (ایجاد شده داخل دستگاه های اجرایی خریدار خود) را درج نمایید. </a:t>
            </a:r>
          </a:p>
        </p:txBody>
      </p:sp>
      <p:pic>
        <p:nvPicPr>
          <p:cNvPr id="27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068" y="1692363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1"/>
          <p:cNvSpPr/>
          <p:nvPr/>
        </p:nvSpPr>
        <p:spPr>
          <a:xfrm>
            <a:off x="6672558" y="1570665"/>
            <a:ext cx="2086100" cy="1512271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r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اسناد خزانه اسلامی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 انتخاب این قسمت ، تمامی و یا قسمتی از مبلغ خرید را از </a:t>
            </a:r>
            <a:r>
              <a:rPr lang="en-US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)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اسناد خزانه اسلامی </a:t>
            </a:r>
            <a:r>
              <a:rPr lang="en-US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(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پرداخت میگردد.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Low" rtl="1"/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Low" rtl="1"/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* نکته :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این قسمت پس از تکمیل اطلاعات فرم و با زدن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در انتهای صفحه فعال می گردد.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666E128-7987-49F3-A05F-A541AA561353}"/>
              </a:ext>
            </a:extLst>
          </p:cNvPr>
          <p:cNvSpPr/>
          <p:nvPr/>
        </p:nvSpPr>
        <p:spPr>
          <a:xfrm>
            <a:off x="6628278" y="250838"/>
            <a:ext cx="215956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9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سفارش مستقیم خدمت/کالا</a:t>
            </a:r>
            <a:endParaRPr lang="en-US" sz="9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5" y="124506"/>
            <a:ext cx="5361605" cy="452479"/>
          </a:xfrm>
          <a:prstGeom prst="rect">
            <a:avLst/>
          </a:prstGeom>
        </p:spPr>
      </p:pic>
      <p:pic>
        <p:nvPicPr>
          <p:cNvPr id="30" name="Picture 2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33" name="Picture 3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34" name="Picture 33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6" name="Picture 3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37" name="Picture 36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39" name="Picture 38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79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17" name="Picture 1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630858" y="236483"/>
            <a:ext cx="212590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الحـاقیه سـفارش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88" y="637891"/>
            <a:ext cx="5871306" cy="3293659"/>
          </a:xfrm>
          <a:prstGeom prst="rect">
            <a:avLst/>
          </a:prstGeom>
        </p:spPr>
      </p:pic>
      <p:pic>
        <p:nvPicPr>
          <p:cNvPr id="11" name="Arrow 1" descr="C:\Users\ali kamali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603" y="871731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1"/>
          <p:cNvSpPr/>
          <p:nvPr/>
        </p:nvSpPr>
        <p:spPr>
          <a:xfrm>
            <a:off x="6599362" y="766628"/>
            <a:ext cx="2086100" cy="1512271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الحاقیه سفارش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ثبت الحاقیه ، در ابتدا نیاز به جستجو شماره سفارش مورد نیاز می باشد. بدین منظور با انتخاب کلید 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جستجو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در فرم ( انتخاب سفارش جهت ثبت الحاقیه) اقدام نمایید سپس بر روی کلید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ادامه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نمایید.</a:t>
            </a:r>
          </a:p>
          <a:p>
            <a:pPr algn="justLow" rtl="1"/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144" y="892785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oint 1" descr="F:\END\Blue\New folder\point 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144" y="2354765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31" y="106324"/>
            <a:ext cx="5361605" cy="497593"/>
          </a:xfrm>
          <a:prstGeom prst="rect">
            <a:avLst/>
          </a:prstGeom>
        </p:spPr>
      </p:pic>
      <p:pic>
        <p:nvPicPr>
          <p:cNvPr id="20" name="Picture 19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21" name="Picture 2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22" name="Picture 2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3" name="Picture 2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4" name="Picture 2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5" name="Picture 24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17" name="Picture 1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630858" y="236483"/>
            <a:ext cx="212590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الحـاقیه سـفارش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69" y="636658"/>
            <a:ext cx="5818840" cy="3774787"/>
          </a:xfrm>
          <a:prstGeom prst="rect">
            <a:avLst/>
          </a:prstGeom>
        </p:spPr>
      </p:pic>
      <p:pic>
        <p:nvPicPr>
          <p:cNvPr id="11" name="Arrow 1" descr="C:\Users\ali kamali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603" y="871731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1"/>
          <p:cNvSpPr/>
          <p:nvPr/>
        </p:nvSpPr>
        <p:spPr>
          <a:xfrm>
            <a:off x="6599362" y="766628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الحاقیه سفارش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برای اصلاح یک سفارش درج عنوان الحاقیه و شرح دلایل الحاقیه  اجباری می</a:t>
            </a:r>
            <a:r>
              <a:rPr lang="x-none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‌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باشد.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391" y="1268470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oint 1" descr="F:\END\Blue\New folder\point 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390" y="1666590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31" y="106324"/>
            <a:ext cx="5361605" cy="497593"/>
          </a:xfrm>
          <a:prstGeom prst="rect">
            <a:avLst/>
          </a:prstGeom>
        </p:spPr>
      </p:pic>
      <p:pic>
        <p:nvPicPr>
          <p:cNvPr id="20" name="Picture 19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21" name="Picture 2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22" name="Picture 2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3" name="Picture 2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4" name="Picture 2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5" name="Picture 24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87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17" name="Picture 1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630858" y="236483"/>
            <a:ext cx="212590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الحـاقیه سـفارش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03" y="626255"/>
            <a:ext cx="5632393" cy="4305893"/>
          </a:xfrm>
          <a:prstGeom prst="rect">
            <a:avLst/>
          </a:prstGeom>
        </p:spPr>
      </p:pic>
      <p:pic>
        <p:nvPicPr>
          <p:cNvPr id="11" name="Arrow 1" descr="C:\Users\ali kamali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47" y="871731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1"/>
          <p:cNvSpPr/>
          <p:nvPr/>
        </p:nvSpPr>
        <p:spPr>
          <a:xfrm>
            <a:off x="6661006" y="766628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خدمت/کالاهای سفارش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جدول فوق امکان تغییر مقدار/تعداد و سایر هزینه ها و مبلغ تخفیف و مالیات بر ارزش افزوده وجود دارد.</a:t>
            </a:r>
          </a:p>
        </p:txBody>
      </p:sp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506" y="3015077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oint 1" descr="F:\END\Blue\New folder\point 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477" y="1639427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31" y="106324"/>
            <a:ext cx="5361605" cy="497593"/>
          </a:xfrm>
          <a:prstGeom prst="rect">
            <a:avLst/>
          </a:prstGeom>
        </p:spPr>
      </p:pic>
      <p:pic>
        <p:nvPicPr>
          <p:cNvPr id="20" name="Picture 19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21" name="Picture 2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22" name="Picture 2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3" name="Picture 2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4" name="Picture 2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5" name="Picture 24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26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630858" y="236483"/>
            <a:ext cx="212590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الحـاقیه سـفارش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70" y="601990"/>
            <a:ext cx="5632393" cy="4375880"/>
          </a:xfrm>
          <a:prstGeom prst="rect">
            <a:avLst/>
          </a:prstGeom>
        </p:spPr>
      </p:pic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56" y="1643400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55" y="3022778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73" y="871731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50732" y="766628"/>
            <a:ext cx="2086100" cy="100444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خدمت/کالاهای سفارش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 تغییر تعداد/مقدار خدمت/کالاها، می بایست در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زمانبندی خدمت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و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زمانبندی کالا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تغییرات فوق اعمال گردد.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31" y="106324"/>
            <a:ext cx="5361605" cy="497593"/>
          </a:xfrm>
          <a:prstGeom prst="rect">
            <a:avLst/>
          </a:prstGeom>
        </p:spPr>
      </p:pic>
      <p:pic>
        <p:nvPicPr>
          <p:cNvPr id="20" name="Picture 19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21" name="Picture 2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22" name="Picture 2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3" name="Picture 2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4" name="Picture 2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5" name="Picture 24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9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630858" y="236483"/>
            <a:ext cx="212590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الحـاقیه سـفارش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55" y="568059"/>
            <a:ext cx="5632393" cy="4375880"/>
          </a:xfrm>
          <a:prstGeom prst="rect">
            <a:avLst/>
          </a:prstGeom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47" y="871731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61006" y="766628"/>
            <a:ext cx="2086100" cy="100444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خدمت/کالاهای سفارش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 تغییر تعداد/مقدار خدمت/کالاها، می بایست در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زمانبندی خدمت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و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زمانبندی کالا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تغییرات فوق اعمال گردد.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40" y="962221"/>
            <a:ext cx="5100806" cy="27276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31" y="106324"/>
            <a:ext cx="5361605" cy="497593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18" name="Picture 1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19" name="Picture 1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0" name="Picture 19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1" name="Picture 20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2" name="Picture 2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630858" y="236483"/>
            <a:ext cx="212590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الحـاقیه سـفارش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17" y="568059"/>
            <a:ext cx="5632393" cy="4375880"/>
          </a:xfrm>
          <a:prstGeom prst="rect">
            <a:avLst/>
          </a:prstGeom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47" y="871731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61006" y="766628"/>
            <a:ext cx="2086100" cy="100444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خدمت/کالاهای سفارش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 تغییر تعداد/مقدار خدمت/کالاها، می بایست در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زمانبندی خدمت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و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زمانبندی کالا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تغییرات فوق اعمال گردد.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7" y="1278744"/>
            <a:ext cx="5406733" cy="26161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31" y="106324"/>
            <a:ext cx="5361605" cy="497593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18" name="Picture 1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19" name="Picture 1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0" name="Picture 19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1" name="Picture 20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2" name="Picture 2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89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26" y="498093"/>
            <a:ext cx="4892465" cy="4435406"/>
          </a:xfrm>
          <a:prstGeom prst="rect">
            <a:avLst/>
          </a:prstGeom>
        </p:spPr>
      </p:pic>
      <p:pic>
        <p:nvPicPr>
          <p:cNvPr id="19" name="Picture 1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28" name="Picture 2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630858" y="236483"/>
            <a:ext cx="212590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الحـاقیه سـفارش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966" y="1422240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73" y="871731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50732" y="766628"/>
            <a:ext cx="2086100" cy="665886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مهلت تایید الحاقیه سفارش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مهلت تایید الحاقیه سفارش توسط تامین کننده را مشخص نمایید.</a:t>
            </a:r>
          </a:p>
        </p:txBody>
      </p:sp>
      <p:pic>
        <p:nvPicPr>
          <p:cNvPr id="20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47" y="1751294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1"/>
          <p:cNvSpPr/>
          <p:nvPr/>
        </p:nvSpPr>
        <p:spPr>
          <a:xfrm>
            <a:off x="6680672" y="1636609"/>
            <a:ext cx="2086100" cy="1672251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 و ارسال الحاقیه </a:t>
            </a:r>
          </a:p>
          <a:p>
            <a:pPr algn="justLow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پس از تکمیل اطلاعات فرم الحاقیه، جهت ارسال فرم به تامین کننده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 و ارسال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نمایید.</a:t>
            </a:r>
          </a:p>
          <a:p>
            <a:pPr algn="justLow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صورتی که نوع فرآیند خرید متوسط باشد پس از ثبت و ارسال، فرم مربوطه جهت بررسی به مقام تشخیص ارسال می شود.</a:t>
            </a:r>
          </a:p>
        </p:txBody>
      </p:sp>
      <p:pic>
        <p:nvPicPr>
          <p:cNvPr id="23" name="point 2" descr="F:\END\Blue\New folder\point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366" y="4517902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1"/>
          <p:cNvSpPr/>
          <p:nvPr/>
        </p:nvSpPr>
        <p:spPr>
          <a:xfrm>
            <a:off x="6661595" y="3421130"/>
            <a:ext cx="2086100" cy="1051889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r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لغو الحاقیه</a:t>
            </a:r>
          </a:p>
          <a:p>
            <a:pPr algn="justLow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 عدم تمايل به الحاقیه، مي توانيد بعد از تکمیل قسمت شرح لغو با کليک بر روي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لغو الحاقیه،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الحاقیه مورد نظر را لغو نمایید.</a:t>
            </a:r>
          </a:p>
        </p:txBody>
      </p:sp>
      <p:pic>
        <p:nvPicPr>
          <p:cNvPr id="26" name="pount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316" y="4511390"/>
            <a:ext cx="221769" cy="242281"/>
          </a:xfrm>
          <a:prstGeom prst="rect">
            <a:avLst/>
          </a:prstGeom>
        </p:spPr>
      </p:pic>
      <p:pic>
        <p:nvPicPr>
          <p:cNvPr id="27" name="Arrow 3" descr="F:\پاورپوینت ها\ارزیابی کیفی\Arrow 3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222" y="3546172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31" y="106324"/>
            <a:ext cx="5361605" cy="497593"/>
          </a:xfrm>
          <a:prstGeom prst="rect">
            <a:avLst/>
          </a:prstGeom>
        </p:spPr>
      </p:pic>
      <p:pic>
        <p:nvPicPr>
          <p:cNvPr id="21" name="Picture 20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24" name="Picture 23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30" name="Picture 29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1" name="Picture 30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32" name="Picture 31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33" name="Picture 32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81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53" y="666540"/>
            <a:ext cx="6002293" cy="3088999"/>
          </a:xfrm>
          <a:prstGeom prst="rect">
            <a:avLst/>
          </a:prstGeom>
        </p:spPr>
      </p:pic>
      <p:pic>
        <p:nvPicPr>
          <p:cNvPr id="19" name="Picture 1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28" name="Picture 2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45" y="2125573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73" y="812739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50732" y="707636"/>
            <a:ext cx="2086100" cy="1681549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الحاقیه های سفارش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پس از تایید فرم الحاقیه سفارش توسط تامین کننده، در کارتابل الحاقیه های سفارش وضعیت الحاقیه به (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انتظار امضای الحاقیه توسط خریدار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) تغییر می نماید.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تایید و امضای نهایی بر روی آیکون موجود درستون (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تکمیل/بررسی الحاقیه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) کلیک نمایید.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30858" y="236483"/>
            <a:ext cx="212590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الحـاقیه سـفارش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31" y="106324"/>
            <a:ext cx="5361605" cy="497593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16" name="Picture 1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0" name="Picture 19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1" name="Picture 20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2" name="Picture 2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25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90" y="629940"/>
            <a:ext cx="5992593" cy="4252070"/>
          </a:xfrm>
          <a:prstGeom prst="rect">
            <a:avLst/>
          </a:prstGeom>
        </p:spPr>
      </p:pic>
      <p:pic>
        <p:nvPicPr>
          <p:cNvPr id="19" name="Picture 1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28" name="Picture 2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316" y="4447533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73" y="812739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50732" y="707636"/>
            <a:ext cx="2086100" cy="100444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امضا خریدار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تایید نهایی الحاقیه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امضا خریدار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 و سپس با استفاده از گواهی امضای الکترونیکی اقدام به امضا فرم نمایید.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30858" y="236483"/>
            <a:ext cx="212590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الحـاقیه سـفارش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31" y="106324"/>
            <a:ext cx="5361605" cy="497593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16" name="Picture 1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0" name="Picture 19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1" name="Picture 20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2" name="Picture 2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2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87" y="619317"/>
            <a:ext cx="5903046" cy="3385239"/>
          </a:xfrm>
          <a:prstGeom prst="rect">
            <a:avLst/>
          </a:prstGeom>
        </p:spPr>
      </p:pic>
      <p:pic>
        <p:nvPicPr>
          <p:cNvPr id="19" name="Picture 1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28" name="Picture 2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532538" y="236483"/>
            <a:ext cx="224292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مقـام تشخیص–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الحاقیه سـفارش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68" y="2111417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73" y="871731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50732" y="766628"/>
            <a:ext cx="2086100" cy="1173717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الحاقیه های سفارش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کارتابل مقام تشخیص جهت بررسی و ارسال الحاقیه سفارش به تامین کننده، در منوی الحاقیه های سفارش بر روی آیکون مربوطه در ستون (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تکمیل/بررسی الحاقیه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) کلیک نمایید.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31" y="106324"/>
            <a:ext cx="5361605" cy="497593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16" name="Picture 1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0" name="Picture 19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1" name="Picture 20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45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0"/>
            <a:ext cx="9144000" cy="51409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75" y="519770"/>
            <a:ext cx="4992743" cy="4544934"/>
          </a:xfrm>
          <a:prstGeom prst="rect">
            <a:avLst/>
          </a:prstGeom>
        </p:spPr>
      </p:pic>
      <p:pic>
        <p:nvPicPr>
          <p:cNvPr id="18" name="point 1" descr="F:\END\Blue\New folder\point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140" y="2290780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5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578" y="841464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710635" y="715959"/>
            <a:ext cx="2086100" cy="100444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افزودن خدمت جدید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ثبت سفارش، در ابتدا نیاز به جستجو و ثبت خدمت مورد نظر می باشد.</a:t>
            </a:r>
            <a:r>
              <a:rPr lang="en-US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انتخاب خدمت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افزودن خدمت جدید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4E5978C-4198-4CEA-B3DE-1CA13ED4CFAB}"/>
              </a:ext>
            </a:extLst>
          </p:cNvPr>
          <p:cNvSpPr/>
          <p:nvPr/>
        </p:nvSpPr>
        <p:spPr>
          <a:xfrm>
            <a:off x="6628278" y="250838"/>
            <a:ext cx="215956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9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سفارش مستقیم خدمت/کالا</a:t>
            </a:r>
            <a:endParaRPr lang="en-US" sz="9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5" y="124506"/>
            <a:ext cx="5361605" cy="452479"/>
          </a:xfrm>
          <a:prstGeom prst="rect">
            <a:avLst/>
          </a:prstGeom>
        </p:spPr>
      </p:pic>
      <p:pic>
        <p:nvPicPr>
          <p:cNvPr id="27" name="Picture 2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30" name="Picture 2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33" name="Picture 3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4" name="Picture 33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35" name="Picture 34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36" name="Picture 35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4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14" y="618074"/>
            <a:ext cx="5994103" cy="3888483"/>
          </a:xfrm>
          <a:prstGeom prst="rect">
            <a:avLst/>
          </a:prstGeom>
        </p:spPr>
      </p:pic>
      <p:pic>
        <p:nvPicPr>
          <p:cNvPr id="19" name="Picture 1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28" name="Picture 2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78744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73" y="871731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70396" y="766628"/>
            <a:ext cx="2086100" cy="1681549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الحاقیه های سفارش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پس از ثبت و ارسال الحاقیه توسط کارپرداز، مقام تشخیص اطلاعات الحاقیه سفارش را مشاهده نموده و می تواند شخصا اطلاعات الحاقیه سفارش را ويرايش كند و یا جهت ويرايش به کارپرداز ارسال نماید.</a:t>
            </a:r>
          </a:p>
          <a:p>
            <a:pPr algn="justLow" rtl="1"/>
            <a:endParaRPr lang="fa-IR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Low" rtl="1"/>
            <a:endParaRPr lang="fa-IR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32538" y="236483"/>
            <a:ext cx="224292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مقـام تشخیص–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الحاقیه سـفارش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1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47" y="2390379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1"/>
          <p:cNvSpPr/>
          <p:nvPr/>
        </p:nvSpPr>
        <p:spPr>
          <a:xfrm>
            <a:off x="6680672" y="2275694"/>
            <a:ext cx="2086100" cy="870749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تغییرات سفارش در الحاقیه جاری</a:t>
            </a:r>
          </a:p>
          <a:p>
            <a:pPr algn="justLow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با کلیک بر روی لینک مربوطه امکان مشاهده اصلاحات انجام شده در فرم سفارش وجود دارد.</a:t>
            </a:r>
          </a:p>
        </p:txBody>
      </p:sp>
      <p:pic>
        <p:nvPicPr>
          <p:cNvPr id="13" name="point 2" descr="F:\END\Blue\New folder\point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828" y="2271104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31" y="106324"/>
            <a:ext cx="5361605" cy="497593"/>
          </a:xfrm>
          <a:prstGeom prst="rect">
            <a:avLst/>
          </a:prstGeom>
        </p:spPr>
      </p:pic>
      <p:pic>
        <p:nvPicPr>
          <p:cNvPr id="20" name="Picture 1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21" name="Picture 20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22" name="Picture 21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3" name="Picture 22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4" name="Picture 23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5" name="Picture 24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26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14" y="618074"/>
            <a:ext cx="5994103" cy="38884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96" y="1123252"/>
            <a:ext cx="5691137" cy="2896995"/>
          </a:xfrm>
          <a:prstGeom prst="rect">
            <a:avLst/>
          </a:prstGeom>
        </p:spPr>
      </p:pic>
      <p:pic>
        <p:nvPicPr>
          <p:cNvPr id="19" name="Picture 1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28" name="Picture 27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49" y="3107544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73" y="871731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70396" y="766628"/>
            <a:ext cx="2086100" cy="1173717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تغییرات الحاقیه سفارش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فرم مربوطه امکان مشاهده تغییرات اصلاح شده در فرم سفارش فراهم می گردد.</a:t>
            </a:r>
          </a:p>
          <a:p>
            <a:pPr algn="justLow" rtl="1"/>
            <a:endParaRPr lang="fa-IR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Low" rtl="1"/>
            <a:endParaRPr lang="fa-IR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32538" y="236483"/>
            <a:ext cx="224292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مقـام تشخیص–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الحاقیه سـفارش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31" y="106324"/>
            <a:ext cx="5361605" cy="497593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16" name="Picture 1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0" name="Picture 19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1" name="Picture 20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2" name="Picture 21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04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17" name="Picture 1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03" y="626255"/>
            <a:ext cx="5632393" cy="4305893"/>
          </a:xfrm>
          <a:prstGeom prst="rect">
            <a:avLst/>
          </a:prstGeom>
        </p:spPr>
      </p:pic>
      <p:pic>
        <p:nvPicPr>
          <p:cNvPr id="11" name="Arrow 1" descr="C:\Users\ali kamali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47" y="871731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1"/>
          <p:cNvSpPr/>
          <p:nvPr/>
        </p:nvSpPr>
        <p:spPr>
          <a:xfrm>
            <a:off x="6661006" y="766628"/>
            <a:ext cx="2086100" cy="1512271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خدمت/کالاهای سفارش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جدول فوق امکان تغییر مقدار/تعداد و سایر هزینه ها و مبلغ تخفیف و مالیات بر ارزش افزوده وجود دارد.</a:t>
            </a:r>
          </a:p>
          <a:p>
            <a:pPr algn="justLow" rtl="1"/>
            <a:endParaRPr lang="fa-IR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 اعمال تغییرات در فرم، جهت ثبت اطلاعات بر روی کلید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ثبت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انتهای فرم کلیک نمایید.</a:t>
            </a:r>
          </a:p>
        </p:txBody>
      </p:sp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506" y="3015077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oint 1" descr="F:\END\Blue\New folder\point 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477" y="1639427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532538" y="236483"/>
            <a:ext cx="224292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مقـام تشخیص–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الحاقیه سـفارش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31" y="106324"/>
            <a:ext cx="5361605" cy="497593"/>
          </a:xfrm>
          <a:prstGeom prst="rect">
            <a:avLst/>
          </a:prstGeom>
        </p:spPr>
      </p:pic>
      <p:pic>
        <p:nvPicPr>
          <p:cNvPr id="20" name="Picture 19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21" name="Picture 2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22" name="Picture 2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3" name="Picture 2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4" name="Picture 2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5" name="Picture 24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5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13" name="Picture 1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70" y="601990"/>
            <a:ext cx="5632393" cy="4375880"/>
          </a:xfrm>
          <a:prstGeom prst="rect">
            <a:avLst/>
          </a:prstGeom>
        </p:spPr>
      </p:pic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56" y="1643400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355" y="3022778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73" y="871731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50732" y="766628"/>
            <a:ext cx="2086100" cy="1342994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خدمت/کالاهای سفارش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 تغییر تعداد/مقدار خدمت/کالاها، می بایست در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زمانبندی خدمت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و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زمانبندی کالا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تغییرات فوق اعمال گردد.</a:t>
            </a:r>
          </a:p>
          <a:p>
            <a:pPr algn="justLow" rtl="1"/>
            <a:endParaRPr lang="fa-IR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Low" rtl="1"/>
            <a:endParaRPr lang="fa-IR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532538" y="236483"/>
            <a:ext cx="224292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مقـام تشخیص–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الحاقیه سـفارش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31" y="106324"/>
            <a:ext cx="5361605" cy="497593"/>
          </a:xfrm>
          <a:prstGeom prst="rect">
            <a:avLst/>
          </a:prstGeom>
        </p:spPr>
      </p:pic>
      <p:pic>
        <p:nvPicPr>
          <p:cNvPr id="20" name="Picture 19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21" name="Picture 2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22" name="Picture 21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3" name="Picture 2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4" name="Picture 2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5" name="Picture 24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3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55" y="568059"/>
            <a:ext cx="5632393" cy="4375880"/>
          </a:xfrm>
          <a:prstGeom prst="rect">
            <a:avLst/>
          </a:prstGeom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47" y="871731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61006" y="766628"/>
            <a:ext cx="2086100" cy="100444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خدمت/کالاهای سفارش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 تغییر تعداد/مقدار خدمت/کالاها، می بایست در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زمانبندی خدمت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و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زمانبندی کالا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تغییرات فوق اعمال گردد.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40" y="962221"/>
            <a:ext cx="5100806" cy="272766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532538" y="236483"/>
            <a:ext cx="224292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مقـام تشخیص–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الحاقیه سـفارش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31" y="106324"/>
            <a:ext cx="5361605" cy="497593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18" name="Picture 1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19" name="Picture 1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0" name="Picture 19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1" name="Picture 20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2" name="Picture 2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04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17" y="568059"/>
            <a:ext cx="5632393" cy="4375880"/>
          </a:xfrm>
          <a:prstGeom prst="rect">
            <a:avLst/>
          </a:prstGeom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47" y="871731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61006" y="766628"/>
            <a:ext cx="2086100" cy="100444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خدمت/کالاهای سفارش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 تغییر تعداد/مقدار خدمت/کالاها، می بایست در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زمانبندی خدمت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و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زمانبندی کالا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تغییرات فوق اعمال گردد.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7" y="1278744"/>
            <a:ext cx="5406733" cy="261616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532538" y="236483"/>
            <a:ext cx="224292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مقـام تشخیص–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الحاقیه سـفارش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31" y="106324"/>
            <a:ext cx="5361605" cy="497593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18" name="Picture 1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19" name="Picture 1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0" name="Picture 19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1" name="Picture 20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2" name="Picture 2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43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48" y="654300"/>
            <a:ext cx="5840044" cy="4206042"/>
          </a:xfrm>
          <a:prstGeom prst="rect">
            <a:avLst/>
          </a:prstGeom>
        </p:spPr>
      </p:pic>
      <p:pic>
        <p:nvPicPr>
          <p:cNvPr id="19" name="Picture 1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28" name="Picture 2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559" y="645820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73" y="812739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50732" y="707636"/>
            <a:ext cx="2086100" cy="665886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مهلت تایید الحاقیه سفارش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مهلت تایید الحاقیه سفارش توسط تامین کننده را مشخص نمایید.</a:t>
            </a:r>
          </a:p>
        </p:txBody>
      </p:sp>
      <p:pic>
        <p:nvPicPr>
          <p:cNvPr id="20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47" y="1544821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1"/>
          <p:cNvSpPr/>
          <p:nvPr/>
        </p:nvSpPr>
        <p:spPr>
          <a:xfrm>
            <a:off x="6680672" y="1430136"/>
            <a:ext cx="2086100" cy="870749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 و ارسال الحاقیه </a:t>
            </a:r>
          </a:p>
          <a:p>
            <a:pPr algn="justLow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 تایید اطلاعات فرم، جهت ارسال به تامین کننده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 و ارسال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نمایید.</a:t>
            </a:r>
          </a:p>
        </p:txBody>
      </p:sp>
      <p:pic>
        <p:nvPicPr>
          <p:cNvPr id="23" name="point 2" descr="F:\END\Blue\New folder\point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7" y="4401101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1"/>
          <p:cNvSpPr/>
          <p:nvPr/>
        </p:nvSpPr>
        <p:spPr>
          <a:xfrm>
            <a:off x="6681259" y="3840813"/>
            <a:ext cx="2086100" cy="1051889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r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لغو الحاقیه</a:t>
            </a:r>
          </a:p>
          <a:p>
            <a:pPr algn="justLow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 عدم تمايل به الحاقیه، مي توانيد بعد از تکمیل قسمت شرح لغو با کليک بر روي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لغو الحاقیه،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الحاقیه مورد نظر را لغو نمایید.</a:t>
            </a:r>
          </a:p>
        </p:txBody>
      </p:sp>
      <p:pic>
        <p:nvPicPr>
          <p:cNvPr id="26" name="pount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456" y="4400435"/>
            <a:ext cx="221769" cy="242281"/>
          </a:xfrm>
          <a:prstGeom prst="rect">
            <a:avLst/>
          </a:prstGeom>
        </p:spPr>
      </p:pic>
      <p:pic>
        <p:nvPicPr>
          <p:cNvPr id="27" name="Arrow 3" descr="F:\پاورپوینت ها\ارزیابی کیفی\Arrow 3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73" y="2500200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532538" y="236483"/>
            <a:ext cx="224292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مقـام تشخیص–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الحاقیه سـفارش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21" name="Arrow 4" descr="F:\پاورپوینت ها\ارزیابی کیفی\Arrow 4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336" y="3948608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oint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781" y="4407985"/>
            <a:ext cx="221769" cy="242281"/>
          </a:xfrm>
          <a:prstGeom prst="rect">
            <a:avLst/>
          </a:prstGeom>
        </p:spPr>
      </p:pic>
      <p:sp>
        <p:nvSpPr>
          <p:cNvPr id="30" name="text 1"/>
          <p:cNvSpPr/>
          <p:nvPr/>
        </p:nvSpPr>
        <p:spPr>
          <a:xfrm>
            <a:off x="6650732" y="2389017"/>
            <a:ext cx="2086100" cy="1414168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r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ارسال جهت ویرایش</a:t>
            </a:r>
          </a:p>
          <a:p>
            <a:pPr algn="justLow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صورتی که نیاز به ویرایش الحاقیه باشد مقام تشخیص با کلیک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ارسال جهت ویرایش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، الحاقیه را به کارپرداز ارسال می نماید. لازم به ذکر است مقام تشخیص ، شخصا امکان ویرایش الحاقیه را نیز دارد.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31" y="106324"/>
            <a:ext cx="5361605" cy="497593"/>
          </a:xfrm>
          <a:prstGeom prst="rect">
            <a:avLst/>
          </a:prstGeom>
        </p:spPr>
      </p:pic>
      <p:pic>
        <p:nvPicPr>
          <p:cNvPr id="31" name="Picture 30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32" name="Picture 31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33" name="Picture 3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4" name="Picture 33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35" name="Picture 34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36" name="Picture 35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1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5" grpId="0"/>
      <p:bldP spid="30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55" y="645820"/>
            <a:ext cx="6002000" cy="3088848"/>
          </a:xfrm>
          <a:prstGeom prst="rect">
            <a:avLst/>
          </a:prstGeom>
        </p:spPr>
      </p:pic>
      <p:pic>
        <p:nvPicPr>
          <p:cNvPr id="19" name="Picture 1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28" name="Picture 2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45" y="2115299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73" y="812739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50732" y="707636"/>
            <a:ext cx="2086100" cy="1681549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الحاقیه های سفارش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پس از تایید فرم الحاقیه سفارش توسط تامین کننده، در کارتابل الحاقیه های سفارش وضعیت الحاقیه به (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انتظار امضای الحاقیه توسط خریدار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) تغییر می نماید.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تایید و امضای نهایی بر روی آیکون موجود درستون (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تکمیل/بررسی الحاقیه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) کلیک نمایید.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532538" y="236483"/>
            <a:ext cx="224292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مقـام تشخیص–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الحاقیه سـفارش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31" y="106324"/>
            <a:ext cx="5361605" cy="497593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0" name="Picture 19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1" name="Picture 20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2" name="Picture 2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08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9" y="633924"/>
            <a:ext cx="5960930" cy="4179592"/>
          </a:xfrm>
          <a:prstGeom prst="rect">
            <a:avLst/>
          </a:prstGeom>
        </p:spPr>
      </p:pic>
      <p:pic>
        <p:nvPicPr>
          <p:cNvPr id="19" name="Picture 1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28" name="Picture 2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334" y="4375614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73" y="812739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50732" y="707636"/>
            <a:ext cx="2086100" cy="100444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امضا خریدار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تایید نهایی الحاقیه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امضا خریدار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 و سپس با استفاده از گواهی امضای الکترونیکی اقدام به امضا فرم نمایید.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532538" y="236483"/>
            <a:ext cx="224292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مقـام تشخیص–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الحاقیه سـفارش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31" y="106324"/>
            <a:ext cx="5361605" cy="497593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0" name="Picture 19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1" name="Picture 20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2" name="Picture 2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56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1" name="Picture 17" descr="C:\Users\ali kamali\Desktop\b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173E096-BB55-472B-BC17-90588069DAE9}"/>
              </a:ext>
            </a:extLst>
          </p:cNvPr>
          <p:cNvSpPr txBox="1"/>
          <p:nvPr/>
        </p:nvSpPr>
        <p:spPr>
          <a:xfrm>
            <a:off x="1018164" y="2947145"/>
            <a:ext cx="7276832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rtl="1"/>
            <a:r>
              <a:rPr lang="fa-IR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itchFamily="18" charset="0"/>
                <a:cs typeface="B Titr" panose="00000700000000000000" pitchFamily="2" charset="-78"/>
              </a:rPr>
              <a:t>ارزیـابی تامیـن کننده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anNastaliq" pitchFamily="18" charset="0"/>
              <a:cs typeface="B Titr" panose="00000700000000000000" pitchFamily="2" charset="-78"/>
            </a:endParaRPr>
          </a:p>
        </p:txBody>
      </p:sp>
      <p:pic>
        <p:nvPicPr>
          <p:cNvPr id="16" name="Picture 9" descr="C:\Users\ali kamali\Desktop\logo 22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106" y="947987"/>
            <a:ext cx="2333996" cy="1288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Fron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7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0"/>
            <a:ext cx="9144000" cy="514099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75" y="519770"/>
            <a:ext cx="4992743" cy="45449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7" y="872004"/>
            <a:ext cx="5158140" cy="3826606"/>
          </a:xfrm>
          <a:prstGeom prst="rect">
            <a:avLst/>
          </a:prstGeom>
        </p:spPr>
      </p:pic>
      <p:pic>
        <p:nvPicPr>
          <p:cNvPr id="18" name="point 1" descr="F:\END\Blue\New folder\point 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570" y="1503728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oint 2" descr="F:\END\Blue\New folder\point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293" y="3240175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34" name="Arrow 3" descr="F:\پاورپوینت ها\ارزیابی کیفی\Arrow 3.png">
            <a:extLst>
              <a:ext uri="{FF2B5EF4-FFF2-40B4-BE49-F238E27FC236}">
                <a16:creationId xmlns:a16="http://schemas.microsoft.com/office/drawing/2014/main" id="{06CCE5E1-1A69-4AF5-89D4-68DA0B072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578" y="3302467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5" name="Arrow 1" descr="C:\Users\ali kamali\Desktop\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558" y="920976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1"/>
          <p:cNvSpPr/>
          <p:nvPr/>
        </p:nvSpPr>
        <p:spPr>
          <a:xfrm>
            <a:off x="6679209" y="802024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شرح خدمت/کد خدمت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از دو روش جستجو بر اساس شرح خدمت و یا جستجو بر اساس کد خدمت امکان جستجو خدمت مورد نظر وجود دارد.</a:t>
            </a:r>
          </a:p>
        </p:txBody>
      </p:sp>
      <p:pic>
        <p:nvPicPr>
          <p:cNvPr id="27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068" y="2001229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1"/>
          <p:cNvSpPr/>
          <p:nvPr/>
        </p:nvSpPr>
        <p:spPr>
          <a:xfrm>
            <a:off x="6679209" y="1871723"/>
            <a:ext cx="2086100" cy="1173717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افزودن به فهرست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پس از جستجو خدمت مورد نظر با انتخاب تیک خدمت و سپس با فشردن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افزودن به فهرست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، خدمت انتخاب شده به لیست (خدمات انتخاب شده) اضافه می گردد.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30" name="pount 3">
            <a:extLst>
              <a:ext uri="{FF2B5EF4-FFF2-40B4-BE49-F238E27FC236}">
                <a16:creationId xmlns:a16="http://schemas.microsoft.com/office/drawing/2014/main" id="{7C4DF015-7941-44BF-8D04-946F0161FD3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834" y="4163129"/>
            <a:ext cx="221769" cy="242281"/>
          </a:xfrm>
          <a:prstGeom prst="rect">
            <a:avLst/>
          </a:prstGeom>
        </p:spPr>
      </p:pic>
      <p:sp>
        <p:nvSpPr>
          <p:cNvPr id="33" name="text 3">
            <a:extLst>
              <a:ext uri="{FF2B5EF4-FFF2-40B4-BE49-F238E27FC236}">
                <a16:creationId xmlns:a16="http://schemas.microsoft.com/office/drawing/2014/main" id="{7D859249-38C5-4A76-BBA4-81B5A36BA1ED}"/>
              </a:ext>
            </a:extLst>
          </p:cNvPr>
          <p:cNvSpPr/>
          <p:nvPr/>
        </p:nvSpPr>
        <p:spPr>
          <a:xfrm>
            <a:off x="6688888" y="3196992"/>
            <a:ext cx="2086100" cy="100444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پس از انتخاب خدمت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و سپس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بازگشت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کلیک نمایید تا خدمت مورد نظر به فرم سفارش اضافه گردد.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3F3498F-130A-4016-BACF-049C9F00420D}"/>
              </a:ext>
            </a:extLst>
          </p:cNvPr>
          <p:cNvSpPr/>
          <p:nvPr/>
        </p:nvSpPr>
        <p:spPr>
          <a:xfrm>
            <a:off x="6628278" y="250838"/>
            <a:ext cx="215956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کارپرداز– </a:t>
            </a:r>
            <a:r>
              <a:rPr lang="fa-IR" sz="9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سفارش مستقیم خدمت/کالا</a:t>
            </a:r>
            <a:endParaRPr lang="en-US" sz="9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37" name="point 1" descr="F:\END\Blue\New folder\point 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954" y="1762347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5" y="124506"/>
            <a:ext cx="5361605" cy="452479"/>
          </a:xfrm>
          <a:prstGeom prst="rect">
            <a:avLst/>
          </a:prstGeom>
        </p:spPr>
      </p:pic>
      <p:pic>
        <p:nvPicPr>
          <p:cNvPr id="39" name="Picture 38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61" y="258163"/>
            <a:ext cx="859434" cy="141925"/>
          </a:xfrm>
          <a:prstGeom prst="rect">
            <a:avLst/>
          </a:prstGeom>
        </p:spPr>
      </p:pic>
      <p:pic>
        <p:nvPicPr>
          <p:cNvPr id="40" name="Picture 39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41" name="Picture 40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42" name="Picture 41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43" name="Picture 42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44" name="Picture 43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7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33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39" y="622647"/>
            <a:ext cx="5977749" cy="2955964"/>
          </a:xfrm>
          <a:prstGeom prst="rect">
            <a:avLst/>
          </a:prstGeom>
        </p:spPr>
      </p:pic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73" y="1783437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73" y="812739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60564" y="707636"/>
            <a:ext cx="2086100" cy="2866488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ارزیابی تامین کننده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اگر سفارش از نوع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جزئی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باشد، کارپرداز مسئول ارزیابی تامین کننده است و فرم ارزیابی را مشاهده می کند و در صورتی که سفارش از نوع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متوسط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باشد، مقام تشخیص در کارتابل خود مسئول ارزیابی تامین کننده است و فرم ارزیابی را مشاهده می کند</a:t>
            </a:r>
            <a:r>
              <a:rPr lang="en-US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.</a:t>
            </a:r>
          </a:p>
          <a:p>
            <a:pPr algn="justLow" rtl="1"/>
            <a:endParaRPr lang="fa-IR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(توضیحات این فرم در کارتابل مقام تشخیص و کارپرداز یکسان می باشد.)</a:t>
            </a:r>
          </a:p>
          <a:p>
            <a:pPr algn="justLow" rtl="1"/>
            <a:endParaRPr lang="fa-IR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با کليک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مشاهده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در هر ردیف جدول، مي توانید فرم (ارزیابی تامین کننده) متناظر با آن سفارش را مشاهده نماييد.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601362" y="236483"/>
            <a:ext cx="210987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کارپرداز–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ارزیابی تامین کننده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20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079" y="3776723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1"/>
          <p:cNvSpPr/>
          <p:nvPr/>
        </p:nvSpPr>
        <p:spPr>
          <a:xfrm>
            <a:off x="6669956" y="3672312"/>
            <a:ext cx="2086100" cy="689610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شماره سفارش</a:t>
            </a:r>
          </a:p>
          <a:p>
            <a:pPr algn="justLow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با کلیک بر روی لینک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شماره سفارش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می توانید فرم سفارش را مشاهده نمایید.</a:t>
            </a:r>
          </a:p>
        </p:txBody>
      </p:sp>
      <p:pic>
        <p:nvPicPr>
          <p:cNvPr id="22" name="point 2" descr="F:\END\Blue\New folder\point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610" y="1783437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60" y="97989"/>
            <a:ext cx="5361605" cy="520109"/>
          </a:xfrm>
          <a:prstGeom prst="rect">
            <a:avLst/>
          </a:prstGeom>
        </p:spPr>
      </p:pic>
      <p:pic>
        <p:nvPicPr>
          <p:cNvPr id="29" name="Picture 2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193" y="258163"/>
            <a:ext cx="859434" cy="141925"/>
          </a:xfrm>
          <a:prstGeom prst="rect">
            <a:avLst/>
          </a:prstGeom>
        </p:spPr>
      </p:pic>
      <p:pic>
        <p:nvPicPr>
          <p:cNvPr id="30" name="Picture 2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31" name="Picture 30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32" name="Picture 31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33" name="Picture 3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34" name="Picture 33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7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60" y="97989"/>
            <a:ext cx="5361605" cy="5201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28" y="591979"/>
            <a:ext cx="5959527" cy="4274988"/>
          </a:xfrm>
          <a:prstGeom prst="rect">
            <a:avLst/>
          </a:prstGeom>
        </p:spPr>
      </p:pic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370" y="3366871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47" y="884657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70838" y="779554"/>
            <a:ext cx="2086100" cy="1342994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ارزیابی تامین کننده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ستون امتیاز مقادیر 1 تا 5  برای ارزیابی تامین کننده وجود دارد. مقدار دهی ستون امتیاز برای ارزیابی تامین کننده اجباری است. در صورت انتخاب مقدار کمتر و مساوی عدد 3 مقدار دهی ستون توضیحات الزامی است.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601362" y="236483"/>
            <a:ext cx="210987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کارتابل کارپرداز–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ارزیابی تامین کننده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13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079" y="2527932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1"/>
          <p:cNvSpPr/>
          <p:nvPr/>
        </p:nvSpPr>
        <p:spPr>
          <a:xfrm>
            <a:off x="6690504" y="2413247"/>
            <a:ext cx="2086100" cy="1233028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 و تایید نهایی</a:t>
            </a:r>
          </a:p>
          <a:p>
            <a:pPr algn="justLow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تایید اطلاعات فرم،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ثبت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 و سپس بر روی کلید 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تایید نهایی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نمایید و سپس توسط امضای الکترونیکی اقدام به امضای فرم مربوطه نمایید. </a:t>
            </a:r>
          </a:p>
        </p:txBody>
      </p:sp>
      <p:pic>
        <p:nvPicPr>
          <p:cNvPr id="20" name="point 2" descr="F:\END\Blue\New folder\point 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190" y="4106133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oint 2" descr="F:\END\Blue\New folder\point 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262" y="4106132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oint 1" descr="F:\END\Blue\New folder\point 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086" y="3246063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193" y="258163"/>
            <a:ext cx="859434" cy="141925"/>
          </a:xfrm>
          <a:prstGeom prst="rect">
            <a:avLst/>
          </a:prstGeom>
        </p:spPr>
      </p:pic>
      <p:pic>
        <p:nvPicPr>
          <p:cNvPr id="25" name="Picture 24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26" name="Picture 25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7" name="Picture 26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8" name="Picture 27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9" name="Picture 28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63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1" name="Picture 17" descr="C:\Users\ali kamali\Desktop\b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173E096-BB55-472B-BC17-90588069DAE9}"/>
              </a:ext>
            </a:extLst>
          </p:cNvPr>
          <p:cNvSpPr txBox="1"/>
          <p:nvPr/>
        </p:nvSpPr>
        <p:spPr>
          <a:xfrm>
            <a:off x="1018164" y="2947145"/>
            <a:ext cx="7276832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 rtl="1"/>
            <a:r>
              <a:rPr lang="fa-IR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itchFamily="18" charset="0"/>
                <a:cs typeface="B Titr" panose="00000700000000000000" pitchFamily="2" charset="-78"/>
              </a:rPr>
              <a:t>گزارش ها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anNastaliq" pitchFamily="18" charset="0"/>
              <a:cs typeface="B Titr" panose="00000700000000000000" pitchFamily="2" charset="-78"/>
            </a:endParaRPr>
          </a:p>
        </p:txBody>
      </p:sp>
      <p:pic>
        <p:nvPicPr>
          <p:cNvPr id="16" name="Picture 9" descr="C:\Users\ali kamali\Desktop\logo 22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106" y="947987"/>
            <a:ext cx="2333996" cy="1288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Fron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60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14" y="601670"/>
            <a:ext cx="6055981" cy="3006816"/>
          </a:xfrm>
          <a:prstGeom prst="rect">
            <a:avLst/>
          </a:prstGeom>
        </p:spPr>
      </p:pic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329" y="783083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47" y="884657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70838" y="779554"/>
            <a:ext cx="2086100" cy="1681549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فهرست گزارش ها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با کلیک نمودن بر کارتابل گزارش­ها، می توانید فهرست گزارش ها را مشاهده نمایید. می توانید گزارشی قابل چاپ از تامین کنندگان کالا و اطلاعات مرتبط با آن ها یا کالاهای قابل ارائه توسط تامین کنندگان و جزئیات مربوط به این کالاها و وضعیت درخواست خرید های ایجاد شده، تهیه نمائید.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940406" y="236483"/>
            <a:ext cx="17956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کارپـرداز–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گزارش ها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36" y="130368"/>
            <a:ext cx="5361605" cy="440451"/>
          </a:xfrm>
          <a:prstGeom prst="rect">
            <a:avLst/>
          </a:prstGeom>
        </p:spPr>
      </p:pic>
      <p:pic>
        <p:nvPicPr>
          <p:cNvPr id="13" name="Picture 1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193" y="258163"/>
            <a:ext cx="859434" cy="141925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20" name="Picture 1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1" name="Picture 20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2" name="Picture 21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3" name="Picture 2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82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07" y="550620"/>
            <a:ext cx="5591673" cy="4360346"/>
          </a:xfrm>
          <a:prstGeom prst="rect">
            <a:avLst/>
          </a:prstGeom>
        </p:spPr>
      </p:pic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037872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47" y="884657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70838" y="779554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گزارش کالاهای ثبت شده تامین کنندگان</a:t>
            </a:r>
          </a:p>
          <a:p>
            <a:pPr algn="justLow" rtl="1"/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این گزارش می توانید بر اساس پارامترهایی که وجود دارد گزارش خود را تهیه نمائی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940406" y="236483"/>
            <a:ext cx="17956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کارپـرداز–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گزارش ها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19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079" y="2024501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1"/>
          <p:cNvSpPr/>
          <p:nvPr/>
        </p:nvSpPr>
        <p:spPr>
          <a:xfrm>
            <a:off x="6690504" y="1920090"/>
            <a:ext cx="2086100" cy="1512271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کاتالوگ </a:t>
            </a:r>
          </a:p>
          <a:p>
            <a:pPr algn="justLow" rtl="1"/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فهرست فوق حاوی دو لینک نمایشی </a:t>
            </a:r>
            <a:r>
              <a:rPr lang="ar-SA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کاتالوگ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و </a:t>
            </a:r>
            <a:r>
              <a:rPr lang="ar-SA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تامین کنندگان ثبت شده کالا 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می باشد که با کلیک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نمودن 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بر هر یک از لینک ها، کاتالوگ الکترونیکی کالا و اطلاعات کلیه تامین کنندگانی که کالای انتخابی شما را ثبت نموده اند،  نمایش داده می شود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24" name="point 2" descr="F:\END\Blue\New folder\point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83" y="2065597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36" y="130368"/>
            <a:ext cx="5361605" cy="440451"/>
          </a:xfrm>
          <a:prstGeom prst="rect">
            <a:avLst/>
          </a:prstGeom>
        </p:spPr>
      </p:pic>
      <p:pic>
        <p:nvPicPr>
          <p:cNvPr id="20" name="Picture 1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193" y="258163"/>
            <a:ext cx="859434" cy="141925"/>
          </a:xfrm>
          <a:prstGeom prst="rect">
            <a:avLst/>
          </a:prstGeom>
        </p:spPr>
      </p:pic>
      <p:pic>
        <p:nvPicPr>
          <p:cNvPr id="21" name="Picture 20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22" name="Picture 21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5" name="Picture 24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6" name="Picture 25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7" name="Picture 26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26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07" y="550620"/>
            <a:ext cx="5591673" cy="4360346"/>
          </a:xfrm>
          <a:prstGeom prst="rect">
            <a:avLst/>
          </a:prstGeom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47" y="884657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70838" y="779554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گزارش کالاهای ثبت شده تامین کنندگان</a:t>
            </a:r>
          </a:p>
          <a:p>
            <a:pPr algn="justLow" rtl="1"/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این گزارش می توانید بر اساس پارامترهایی که وجود دارد گزارش خود را تهیه نمائی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940406" y="236483"/>
            <a:ext cx="17956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کارپـرداز–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گزارش ها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19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079" y="2024501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1"/>
          <p:cNvSpPr/>
          <p:nvPr/>
        </p:nvSpPr>
        <p:spPr>
          <a:xfrm>
            <a:off x="6690504" y="1920090"/>
            <a:ext cx="2086100" cy="1512271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کاتالوگ </a:t>
            </a:r>
          </a:p>
          <a:p>
            <a:pPr algn="justLow" rtl="1"/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فهرست فوق حاوی دو لینک نمایشی </a:t>
            </a:r>
            <a:r>
              <a:rPr lang="ar-SA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کاتالوگ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و </a:t>
            </a:r>
            <a:r>
              <a:rPr lang="ar-SA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تامین کنندگان ثبت شده کالا 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می باشد که با کلیک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نمودن 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بر هر یک از لینک ها، کاتالوگ الکترونیکی کالا و اطلاعات کلیه تامین کنندگانی که کالای انتخابی شما را ثبت نموده اند،  نمایش داده می شود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72" y="1197135"/>
            <a:ext cx="5335742" cy="19013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36" y="130368"/>
            <a:ext cx="5361605" cy="440451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193" y="258163"/>
            <a:ext cx="859434" cy="141925"/>
          </a:xfrm>
          <a:prstGeom prst="rect">
            <a:avLst/>
          </a:prstGeom>
        </p:spPr>
      </p:pic>
      <p:pic>
        <p:nvPicPr>
          <p:cNvPr id="20" name="Picture 1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21" name="Picture 20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2" name="Picture 21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4" name="Picture 23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5" name="Picture 24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0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27" y="659678"/>
            <a:ext cx="5985458" cy="3008196"/>
          </a:xfrm>
          <a:prstGeom prst="rect">
            <a:avLst/>
          </a:prstGeom>
        </p:spPr>
      </p:pic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381" y="1170862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47" y="884657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70838" y="779554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گزارش وضعیت درخواست های خرید</a:t>
            </a:r>
          </a:p>
          <a:p>
            <a:pPr algn="justLow" rtl="1"/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این گزارش می توانید بر اساس پارامترهایی که وجود دارد گزارش خود را تهیه نمائید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940406" y="236483"/>
            <a:ext cx="17956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کارپـرداز–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گزارش ها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13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079" y="1952583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1"/>
          <p:cNvSpPr/>
          <p:nvPr/>
        </p:nvSpPr>
        <p:spPr>
          <a:xfrm>
            <a:off x="6690504" y="1848172"/>
            <a:ext cx="2086100" cy="1173717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جزئیات درخواست خرید</a:t>
            </a:r>
          </a:p>
          <a:p>
            <a:pPr algn="justLow" rtl="1"/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پس از کلیک نمودن بر روی کلید </a:t>
            </a:r>
            <a:r>
              <a:rPr lang="ar-SA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نمایش گزارش</a:t>
            </a:r>
            <a:r>
              <a:rPr lang="fa-IR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،</a:t>
            </a:r>
            <a:r>
              <a:rPr lang="ar-SA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جهت کسب اطلاعات بیشتر از جزئیات درخواست خرید می توانید بر روی لینک </a:t>
            </a:r>
            <a:r>
              <a:rPr lang="ar-SA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جزئیات درخواست 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کلیک نمائید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20" name="point 2" descr="F:\END\Blue\New folder\point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66" y="2330135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36" y="130368"/>
            <a:ext cx="5361605" cy="440451"/>
          </a:xfrm>
          <a:prstGeom prst="rect">
            <a:avLst/>
          </a:prstGeom>
        </p:spPr>
      </p:pic>
      <p:pic>
        <p:nvPicPr>
          <p:cNvPr id="22" name="Picture 2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193" y="258163"/>
            <a:ext cx="859434" cy="141925"/>
          </a:xfrm>
          <a:prstGeom prst="rect">
            <a:avLst/>
          </a:prstGeom>
        </p:spPr>
      </p:pic>
      <p:pic>
        <p:nvPicPr>
          <p:cNvPr id="23" name="Picture 2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24" name="Picture 23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5" name="Picture 24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6" name="Picture 25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7" name="Picture 26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30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87" y="609982"/>
            <a:ext cx="5997678" cy="3731023"/>
          </a:xfrm>
          <a:prstGeom prst="rect">
            <a:avLst/>
          </a:prstGeom>
        </p:spPr>
      </p:pic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941" y="1922449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47" y="884657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70838" y="779554"/>
            <a:ext cx="2086100" cy="1173717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جزئیات درخواست خرید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نوع سفارش در این فرم دارای مقدار عادی یا مستقیم می باشد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،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که در سفارش عادی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،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نوع سفارش به صورت عادی و در سفارش مستقیم به صورت مستقیم  به صورت سیستمی فراخوانی می شود.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940406" y="236483"/>
            <a:ext cx="17956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کارپـرداز–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گزارش ها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36" y="130368"/>
            <a:ext cx="5361605" cy="440451"/>
          </a:xfrm>
          <a:prstGeom prst="rect">
            <a:avLst/>
          </a:prstGeom>
        </p:spPr>
      </p:pic>
      <p:pic>
        <p:nvPicPr>
          <p:cNvPr id="13" name="Picture 1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193" y="258163"/>
            <a:ext cx="859434" cy="141925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20" name="Picture 1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1" name="Picture 20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2" name="Picture 21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3" name="Picture 2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4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61" y="666538"/>
            <a:ext cx="6042210" cy="3386293"/>
          </a:xfrm>
          <a:prstGeom prst="rect">
            <a:avLst/>
          </a:prstGeom>
        </p:spPr>
      </p:pic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484" y="844741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642460" y="236483"/>
            <a:ext cx="208582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مقـام تشـخیص–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گزارش ها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1" name="Picture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13" name="Arrow 1" descr="C:\Users\ali kamali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47" y="884657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1"/>
          <p:cNvSpPr/>
          <p:nvPr/>
        </p:nvSpPr>
        <p:spPr>
          <a:xfrm>
            <a:off x="6670838" y="779554"/>
            <a:ext cx="2086100" cy="1681549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فهرست گزارش ها</a:t>
            </a:r>
          </a:p>
          <a:p>
            <a:pPr algn="justLow" rtl="1"/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با کلیک نمودن بر کارتابل گزارش­ها، می توانید فهرست گزارش ها را مشاهده نمایید. می توانید گزارشی قابل چاپ از تامین کنندگان کالا و اطلاعات مرتبط با آن ها یا کالاهای قابل ارائه توسط تامین کنندگان و جزئیات مربوط به این کالاها و وضعیت درخواست خرید های ایجاد شده، و وضعیت پرداخت ها را مشاهده نمائید.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36" y="130368"/>
            <a:ext cx="5361605" cy="440451"/>
          </a:xfrm>
          <a:prstGeom prst="rect">
            <a:avLst/>
          </a:prstGeom>
        </p:spPr>
      </p:pic>
      <p:pic>
        <p:nvPicPr>
          <p:cNvPr id="15" name="Picture 1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193" y="258163"/>
            <a:ext cx="859434" cy="141925"/>
          </a:xfrm>
          <a:prstGeom prst="rect">
            <a:avLst/>
          </a:prstGeom>
        </p:spPr>
      </p:pic>
      <p:pic>
        <p:nvPicPr>
          <p:cNvPr id="17" name="Picture 1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20" name="Picture 1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1" name="Picture 20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2" name="Picture 21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3" name="Picture 2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42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07" y="550620"/>
            <a:ext cx="5591673" cy="4360346"/>
          </a:xfrm>
          <a:prstGeom prst="rect">
            <a:avLst/>
          </a:prstGeom>
        </p:spPr>
      </p:pic>
      <p:pic>
        <p:nvPicPr>
          <p:cNvPr id="14" name="point 1" descr="F:\END\Blue\New folder\point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037872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rrow 1" descr="C:\Users\ali kamali\Desktop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247" y="884657"/>
            <a:ext cx="2411664" cy="40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1"/>
          <p:cNvSpPr/>
          <p:nvPr/>
        </p:nvSpPr>
        <p:spPr>
          <a:xfrm>
            <a:off x="6670838" y="779554"/>
            <a:ext cx="2086100" cy="835163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گزارش کالاهای ثبت شده تامین کنندگان</a:t>
            </a:r>
          </a:p>
          <a:p>
            <a:pPr algn="justLow" rtl="1"/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در این گزارش می توانید بر اساس پارامترهایی که وجود دارد گزارش خود را تهیه نمائی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د.</a:t>
            </a:r>
          </a:p>
        </p:txBody>
      </p: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" y="509524"/>
            <a:ext cx="317514" cy="300309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" y="819332"/>
            <a:ext cx="317514" cy="300309"/>
          </a:xfrm>
          <a:prstGeom prst="rect">
            <a:avLst/>
          </a:prstGeom>
        </p:spPr>
      </p:pic>
      <p:pic>
        <p:nvPicPr>
          <p:cNvPr id="19" name="Arrow 2" descr="F:\پاورپوینت ها\ارزیابی کیفی\Arrow 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079" y="2024501"/>
            <a:ext cx="2411664" cy="40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1"/>
          <p:cNvSpPr/>
          <p:nvPr/>
        </p:nvSpPr>
        <p:spPr>
          <a:xfrm>
            <a:off x="6690504" y="1920090"/>
            <a:ext cx="2086100" cy="1512271"/>
          </a:xfrm>
          <a:prstGeom prst="rect">
            <a:avLst/>
          </a:prstGeom>
        </p:spPr>
        <p:txBody>
          <a:bodyPr wrap="square" lIns="68577" tIns="34289" rIns="68577" bIns="34289">
            <a:spAutoFit/>
          </a:bodyPr>
          <a:lstStyle/>
          <a:p>
            <a:pPr algn="just" rtl="1">
              <a:lnSpc>
                <a:spcPct val="107000"/>
              </a:lnSpc>
              <a:spcAft>
                <a:spcPts val="600"/>
              </a:spcAft>
            </a:pPr>
            <a:r>
              <a:rPr lang="fa-IR" sz="1100" b="1" dirty="0">
                <a:solidFill>
                  <a:schemeClr val="accent1">
                    <a:lumMod val="7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کاتالوگ </a:t>
            </a:r>
          </a:p>
          <a:p>
            <a:pPr algn="justLow" rtl="1"/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فهرست فوق حاوی دو لینک نمایشی </a:t>
            </a:r>
            <a:r>
              <a:rPr lang="ar-SA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کاتالوگ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 و </a:t>
            </a:r>
            <a:r>
              <a:rPr lang="ar-SA" sz="1100" b="1" dirty="0">
                <a:solidFill>
                  <a:srgbClr val="7030A0"/>
                </a:solidFill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تامین کنندگان ثبت شده کالا 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می باشد که با کلیک 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نمودن </a:t>
            </a:r>
            <a:r>
              <a:rPr lang="ar-SA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بر هر یک از لینک ها، کاتالوگ الکترونیکی کالا و اطلاعات کلیه تامین کنندگانی که کالای انتخابی شما را ثبت نموده اند،  نمایش داده می شود</a:t>
            </a:r>
            <a:r>
              <a:rPr lang="fa-IR" sz="1100" b="1" dirty="0">
                <a:latin typeface="B Zar" panose="00000400000000000000" pitchFamily="2" charset="-78"/>
                <a:ea typeface="Calibri" panose="020F0502020204030204" pitchFamily="34" charset="0"/>
                <a:cs typeface="B Nazanin" panose="00000400000000000000" pitchFamily="2" charset="-78"/>
              </a:rPr>
              <a:t>.</a:t>
            </a:r>
            <a:endParaRPr lang="en-US" sz="1100" b="1" dirty="0">
              <a:latin typeface="B Zar" panose="00000400000000000000" pitchFamily="2" charset="-78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pic>
        <p:nvPicPr>
          <p:cNvPr id="24" name="point 2" descr="F:\END\Blue\New folder\point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83" y="2065597"/>
            <a:ext cx="221619" cy="24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642460" y="236483"/>
            <a:ext cx="208582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 کارتـابل مقـام تشـخیص– </a:t>
            </a:r>
            <a:r>
              <a:rPr lang="fa-IR" sz="1100" dirty="0">
                <a:solidFill>
                  <a:srgbClr val="0070C0"/>
                </a:solidFill>
                <a:latin typeface="B Zar" panose="00000400000000000000" pitchFamily="2" charset="-78"/>
                <a:ea typeface="Calibri" panose="020F0502020204030204" pitchFamily="34" charset="0"/>
                <a:cs typeface="B Titr" panose="00000700000000000000" pitchFamily="2" charset="-78"/>
              </a:rPr>
              <a:t>گزارش ها</a:t>
            </a:r>
            <a:endParaRPr lang="en-US" sz="1100" dirty="0">
              <a:solidFill>
                <a:srgbClr val="0070C0"/>
              </a:solidFill>
              <a:cs typeface="B Titr" panose="00000700000000000000" pitchFamily="2" charset="-78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36" y="130368"/>
            <a:ext cx="5361605" cy="440451"/>
          </a:xfrm>
          <a:prstGeom prst="rect">
            <a:avLst/>
          </a:prstGeom>
        </p:spPr>
      </p:pic>
      <p:pic>
        <p:nvPicPr>
          <p:cNvPr id="20" name="Picture 1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193" y="258163"/>
            <a:ext cx="859434" cy="141925"/>
          </a:xfrm>
          <a:prstGeom prst="rect">
            <a:avLst/>
          </a:prstGeom>
        </p:spPr>
      </p:pic>
      <p:pic>
        <p:nvPicPr>
          <p:cNvPr id="21" name="Picture 20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19" y="255447"/>
            <a:ext cx="859434" cy="141925"/>
          </a:xfrm>
          <a:prstGeom prst="rect">
            <a:avLst/>
          </a:prstGeom>
        </p:spPr>
      </p:pic>
      <p:pic>
        <p:nvPicPr>
          <p:cNvPr id="22" name="Picture 21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3" y="260243"/>
            <a:ext cx="859434" cy="141925"/>
          </a:xfrm>
          <a:prstGeom prst="rect">
            <a:avLst/>
          </a:prstGeom>
        </p:spPr>
      </p:pic>
      <p:pic>
        <p:nvPicPr>
          <p:cNvPr id="25" name="Picture 24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25" y="257610"/>
            <a:ext cx="859434" cy="141925"/>
          </a:xfrm>
          <a:prstGeom prst="rect">
            <a:avLst/>
          </a:prstGeom>
        </p:spPr>
      </p:pic>
      <p:pic>
        <p:nvPicPr>
          <p:cNvPr id="26" name="Picture 25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89" y="260725"/>
            <a:ext cx="859434" cy="141925"/>
          </a:xfrm>
          <a:prstGeom prst="rect">
            <a:avLst/>
          </a:prstGeom>
        </p:spPr>
      </p:pic>
      <p:pic>
        <p:nvPicPr>
          <p:cNvPr id="27" name="Picture 26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9" y="260243"/>
            <a:ext cx="859434" cy="1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4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30734</TotalTime>
  <Words>5860</Words>
  <Application>Microsoft Office PowerPoint</Application>
  <PresentationFormat>On-screen Show (16:9)</PresentationFormat>
  <Paragraphs>473</Paragraphs>
  <Slides>105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13" baseType="lpstr">
      <vt:lpstr>B Zar</vt:lpstr>
      <vt:lpstr>Arial</vt:lpstr>
      <vt:lpstr>Calibri</vt:lpstr>
      <vt:lpstr>IranNastaliq</vt:lpstr>
      <vt:lpstr>Sitka Banner</vt:lpstr>
      <vt:lpstr>Calibri Light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Nahid Ahmed</dc:creator>
  <cp:lastModifiedBy>اعتمادی مریم</cp:lastModifiedBy>
  <cp:revision>3005</cp:revision>
  <dcterms:created xsi:type="dcterms:W3CDTF">2017-11-09T17:58:25Z</dcterms:created>
  <dcterms:modified xsi:type="dcterms:W3CDTF">2020-05-02T05:54:04Z</dcterms:modified>
</cp:coreProperties>
</file>