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8"/>
  </p:notesMasterIdLst>
  <p:sldIdLst>
    <p:sldId id="279" r:id="rId2"/>
    <p:sldId id="298" r:id="rId3"/>
    <p:sldId id="344" r:id="rId4"/>
    <p:sldId id="375" r:id="rId5"/>
    <p:sldId id="473" r:id="rId6"/>
    <p:sldId id="475" r:id="rId7"/>
    <p:sldId id="476" r:id="rId8"/>
    <p:sldId id="477" r:id="rId9"/>
    <p:sldId id="478" r:id="rId10"/>
    <p:sldId id="479" r:id="rId11"/>
    <p:sldId id="480" r:id="rId12"/>
    <p:sldId id="481" r:id="rId13"/>
    <p:sldId id="482" r:id="rId14"/>
    <p:sldId id="515" r:id="rId15"/>
    <p:sldId id="483" r:id="rId16"/>
    <p:sldId id="513" r:id="rId17"/>
    <p:sldId id="508" r:id="rId18"/>
    <p:sldId id="516" r:id="rId19"/>
    <p:sldId id="511" r:id="rId20"/>
    <p:sldId id="512" r:id="rId21"/>
    <p:sldId id="517" r:id="rId22"/>
    <p:sldId id="518" r:id="rId23"/>
    <p:sldId id="519" r:id="rId24"/>
    <p:sldId id="521" r:id="rId25"/>
    <p:sldId id="520" r:id="rId26"/>
    <p:sldId id="522" r:id="rId27"/>
    <p:sldId id="523" r:id="rId28"/>
    <p:sldId id="524" r:id="rId29"/>
    <p:sldId id="525" r:id="rId30"/>
    <p:sldId id="526" r:id="rId31"/>
    <p:sldId id="527" r:id="rId32"/>
    <p:sldId id="528" r:id="rId33"/>
    <p:sldId id="529" r:id="rId34"/>
    <p:sldId id="530" r:id="rId35"/>
    <p:sldId id="531" r:id="rId36"/>
    <p:sldId id="532" r:id="rId37"/>
    <p:sldId id="533" r:id="rId38"/>
    <p:sldId id="534" r:id="rId39"/>
    <p:sldId id="535" r:id="rId40"/>
    <p:sldId id="536" r:id="rId41"/>
    <p:sldId id="537" r:id="rId42"/>
    <p:sldId id="538" r:id="rId43"/>
    <p:sldId id="539" r:id="rId44"/>
    <p:sldId id="540" r:id="rId45"/>
    <p:sldId id="541" r:id="rId46"/>
    <p:sldId id="542" r:id="rId47"/>
    <p:sldId id="543" r:id="rId48"/>
    <p:sldId id="544" r:id="rId49"/>
    <p:sldId id="545" r:id="rId50"/>
    <p:sldId id="546" r:id="rId51"/>
    <p:sldId id="547" r:id="rId52"/>
    <p:sldId id="548" r:id="rId53"/>
    <p:sldId id="549" r:id="rId54"/>
    <p:sldId id="550" r:id="rId55"/>
    <p:sldId id="551" r:id="rId56"/>
    <p:sldId id="552" r:id="rId57"/>
    <p:sldId id="553" r:id="rId58"/>
    <p:sldId id="554" r:id="rId59"/>
    <p:sldId id="555" r:id="rId60"/>
    <p:sldId id="556" r:id="rId61"/>
    <p:sldId id="557" r:id="rId62"/>
    <p:sldId id="558" r:id="rId63"/>
    <p:sldId id="559" r:id="rId64"/>
    <p:sldId id="560" r:id="rId65"/>
    <p:sldId id="561" r:id="rId66"/>
    <p:sldId id="562" r:id="rId67"/>
    <p:sldId id="563" r:id="rId68"/>
    <p:sldId id="564" r:id="rId69"/>
    <p:sldId id="565" r:id="rId70"/>
    <p:sldId id="566" r:id="rId71"/>
    <p:sldId id="567" r:id="rId72"/>
    <p:sldId id="568" r:id="rId73"/>
    <p:sldId id="569" r:id="rId74"/>
    <p:sldId id="570" r:id="rId75"/>
    <p:sldId id="571" r:id="rId76"/>
    <p:sldId id="572" r:id="rId77"/>
    <p:sldId id="573" r:id="rId78"/>
    <p:sldId id="574" r:id="rId79"/>
    <p:sldId id="575" r:id="rId80"/>
    <p:sldId id="576" r:id="rId81"/>
    <p:sldId id="577" r:id="rId82"/>
    <p:sldId id="578" r:id="rId83"/>
    <p:sldId id="579" r:id="rId84"/>
    <p:sldId id="580" r:id="rId85"/>
    <p:sldId id="581" r:id="rId86"/>
    <p:sldId id="582" r:id="rId87"/>
    <p:sldId id="583" r:id="rId88"/>
    <p:sldId id="584" r:id="rId89"/>
    <p:sldId id="585" r:id="rId90"/>
    <p:sldId id="586" r:id="rId91"/>
    <p:sldId id="587" r:id="rId92"/>
    <p:sldId id="588" r:id="rId93"/>
    <p:sldId id="589" r:id="rId94"/>
    <p:sldId id="590" r:id="rId95"/>
    <p:sldId id="591" r:id="rId96"/>
    <p:sldId id="592" r:id="rId9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9"/>
      <p:bold r:id="rId100"/>
      <p:italic r:id="rId101"/>
      <p:boldItalic r:id="rId102"/>
    </p:embeddedFont>
    <p:embeddedFont>
      <p:font typeface="Calibri Light" panose="020F0302020204030204" pitchFamily="34" charset="0"/>
      <p:regular r:id="rId103"/>
      <p:italic r:id="rId104"/>
    </p:embeddedFont>
    <p:embeddedFont>
      <p:font typeface="B Titr" panose="00000700000000000000" pitchFamily="2" charset="-78"/>
      <p:bold r:id="rId105"/>
    </p:embeddedFont>
    <p:embeddedFont>
      <p:font typeface="Sitka Banner" panose="02000505000000020004" pitchFamily="2" charset="0"/>
      <p:regular r:id="rId106"/>
      <p:bold r:id="rId107"/>
      <p:italic r:id="rId108"/>
      <p:boldItalic r:id="rId109"/>
    </p:embeddedFont>
    <p:embeddedFont>
      <p:font typeface="B Zar" panose="00000400000000000000" pitchFamily="2" charset="-78"/>
      <p:regular r:id="rId110"/>
      <p:bold r:id="rId111"/>
    </p:embeddedFont>
    <p:embeddedFont>
      <p:font typeface="IranNastaliq" panose="020B0604020202020204" charset="0"/>
      <p:regular r:id="rId112"/>
    </p:embeddedFont>
    <p:embeddedFont>
      <p:font typeface="B Yekan" panose="00000400000000000000" pitchFamily="2" charset="-78"/>
      <p:regular r:id="rId113"/>
    </p:embeddedFont>
    <p:embeddedFont>
      <p:font typeface="B Nazanin" panose="00000400000000000000" pitchFamily="2" charset="-78"/>
      <p:regular r:id="rId114"/>
      <p:bold r:id="rId115"/>
    </p:embeddedFont>
    <p:embeddedFont>
      <p:font typeface="Tw Cen MT" panose="020B0602020104020603" pitchFamily="34" charset="0"/>
      <p:regular r:id="rId116"/>
      <p:bold r:id="rId117"/>
      <p:italic r:id="rId118"/>
      <p:boldItalic r:id="rId119"/>
    </p:embeddedFont>
  </p:embeddedFont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857643-A715-4C0D-B54F-E0A377736EE5}">
          <p14:sldIdLst>
            <p14:sldId id="279"/>
            <p14:sldId id="298"/>
            <p14:sldId id="344"/>
            <p14:sldId id="375"/>
            <p14:sldId id="473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515"/>
            <p14:sldId id="483"/>
            <p14:sldId id="513"/>
            <p14:sldId id="508"/>
            <p14:sldId id="516"/>
            <p14:sldId id="511"/>
            <p14:sldId id="512"/>
            <p14:sldId id="517"/>
            <p14:sldId id="518"/>
            <p14:sldId id="519"/>
            <p14:sldId id="521"/>
            <p14:sldId id="520"/>
          </p14:sldIdLst>
        </p14:section>
        <p14:section name="انبار دار - تحویل کالا" id="{6287D885-6A26-42D6-ACDD-330B3C8276FC}">
          <p14:sldIdLst>
            <p14:sldId id="522"/>
            <p14:sldId id="523"/>
            <p14:sldId id="524"/>
            <p14:sldId id="525"/>
            <p14:sldId id="526"/>
          </p14:sldIdLst>
        </p14:section>
        <p14:section name="پرداخت ها" id="{9F08B911-013C-4AD4-A427-BFC98984B805}">
          <p14:sldIdLst>
            <p14:sldId id="527"/>
          </p14:sldIdLst>
        </p14:section>
        <p14:section name="کارتابل کارپرداز - پرداخت خرید کالا" id="{55199B6C-267B-41DA-A7B4-73ED844ACC23}">
          <p14:sldIdLst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  <p14:sldId id="536"/>
            <p14:sldId id="537"/>
            <p14:sldId id="538"/>
            <p14:sldId id="539"/>
          </p14:sldIdLst>
        </p14:section>
        <p14:section name="کارتابل ذی حساب- پرداخت خرید کالا" id="{E89797AF-E39A-40AE-875A-AA62B1AEF489}">
          <p14:sldIdLst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</p14:sldIdLst>
        </p14:section>
        <p14:section name="کارتابل مقام تشخیص - پرداخت خرید کالا" id="{92CCE956-44FF-473A-9202-DD3757197C7E}">
          <p14:sldIdLst>
            <p14:sldId id="550"/>
            <p14:sldId id="551"/>
            <p14:sldId id="552"/>
            <p14:sldId id="553"/>
            <p14:sldId id="554"/>
          </p14:sldIdLst>
        </p14:section>
        <p14:section name="الحاقیه" id="{77D9B7F1-9A8E-4559-9229-58C028024815}">
          <p14:sldIdLst>
            <p14:sldId id="555"/>
          </p14:sldIdLst>
        </p14:section>
        <p14:section name="کارپرداز-الحاقیه" id="{3ECE6E01-DE2B-4D10-BE98-21565F310CBD}">
          <p14:sldIdLst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  <p14:sldId id="564"/>
            <p14:sldId id="565"/>
          </p14:sldIdLst>
        </p14:section>
        <p14:section name="مقام تشخیص-الحاقیه سفارش" id="{E8113C5E-D56B-4B2E-85D0-E3594F5E89F5}">
          <p14:sldIdLst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  <p14:sldId id="575"/>
          </p14:sldIdLst>
        </p14:section>
        <p14:section name="ارزیابی تامین کننده" id="{17B4DB27-CF54-42DA-B569-2438391A0228}">
          <p14:sldIdLst>
            <p14:sldId id="576"/>
          </p14:sldIdLst>
        </p14:section>
        <p14:section name="کارپرداز-ارزیابی تامین کننده" id="{85CF836B-E950-4348-ABF7-9385F5C65AD4}">
          <p14:sldIdLst>
            <p14:sldId id="577"/>
            <p14:sldId id="578"/>
          </p14:sldIdLst>
        </p14:section>
        <p14:section name="گزارش ها" id="{7D54D60D-8ABF-4463-8446-E959BF1E4B1E}">
          <p14:sldIdLst>
            <p14:sldId id="579"/>
          </p14:sldIdLst>
        </p14:section>
        <p14:section name="کارپرداز- گزارش ها" id="{FB5F1535-7F55-4FD4-8430-45C165069B31}">
          <p14:sldIdLst>
            <p14:sldId id="580"/>
            <p14:sldId id="581"/>
            <p14:sldId id="582"/>
            <p14:sldId id="583"/>
            <p14:sldId id="584"/>
          </p14:sldIdLst>
        </p14:section>
        <p14:section name="مقام تشخیص- گزارش ها" id="{3D481EDC-5697-403A-B682-842737F36FCD}">
          <p14:sldIdLst>
            <p14:sldId id="585"/>
            <p14:sldId id="586"/>
            <p14:sldId id="587"/>
            <p14:sldId id="588"/>
            <p14:sldId id="589"/>
            <p14:sldId id="590"/>
            <p14:sldId id="591"/>
            <p14:sldId id="5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B44"/>
    <a:srgbClr val="331B6F"/>
    <a:srgbClr val="84AF9B"/>
    <a:srgbClr val="C8C7A8"/>
    <a:srgbClr val="FACDAE"/>
    <a:srgbClr val="FC9D99"/>
    <a:srgbClr val="FF4266"/>
    <a:srgbClr val="93D6CA"/>
    <a:srgbClr val="FC4A7E"/>
    <a:srgbClr val="FAC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88256" autoAdjust="0"/>
  </p:normalViewPr>
  <p:slideViewPr>
    <p:cSldViewPr snapToGrid="0">
      <p:cViewPr varScale="1">
        <p:scale>
          <a:sx n="96" d="100"/>
          <a:sy n="96" d="100"/>
        </p:scale>
        <p:origin x="96" y="96"/>
      </p:cViewPr>
      <p:guideLst>
        <p:guide orient="horz" pos="2160"/>
        <p:guide pos="384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9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4.fntdata"/><Relationship Id="rId16" Type="http://schemas.openxmlformats.org/officeDocument/2006/relationships/slide" Target="slides/slide15.xml"/><Relationship Id="rId107" Type="http://schemas.openxmlformats.org/officeDocument/2006/relationships/font" Target="fonts/font9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4.fntdata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2.fntdata"/><Relationship Id="rId105" Type="http://schemas.openxmlformats.org/officeDocument/2006/relationships/font" Target="fonts/font7.fntdata"/><Relationship Id="rId113" Type="http://schemas.openxmlformats.org/officeDocument/2006/relationships/font" Target="fonts/font15.fntdata"/><Relationship Id="rId11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5.fntdata"/><Relationship Id="rId108" Type="http://schemas.openxmlformats.org/officeDocument/2006/relationships/font" Target="fonts/font10.fntdata"/><Relationship Id="rId11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8.fntdata"/><Relationship Id="rId114" Type="http://schemas.openxmlformats.org/officeDocument/2006/relationships/font" Target="fonts/font16.fntdata"/><Relationship Id="rId119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1.fntdata"/><Relationship Id="rId101" Type="http://schemas.openxmlformats.org/officeDocument/2006/relationships/font" Target="fonts/font3.fntdata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6.fntdata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2.fntdata"/><Relationship Id="rId115" Type="http://schemas.openxmlformats.org/officeDocument/2006/relationships/font" Target="fonts/font17.fntdata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6.xml"/><Relationship Id="rId7" Type="http://schemas.openxmlformats.org/officeDocument/2006/relationships/slide" Target="slides/slide83.xml"/><Relationship Id="rId2" Type="http://schemas.openxmlformats.org/officeDocument/2006/relationships/slide" Target="slides/slide5.xml"/><Relationship Id="rId1" Type="http://schemas.openxmlformats.org/officeDocument/2006/relationships/slide" Target="slides/slide3.xml"/><Relationship Id="rId6" Type="http://schemas.openxmlformats.org/officeDocument/2006/relationships/slide" Target="slides/slide80.xml"/><Relationship Id="rId5" Type="http://schemas.openxmlformats.org/officeDocument/2006/relationships/slide" Target="slides/slide59.xml"/><Relationship Id="rId4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737F6-ED89-4FB3-BA7E-91D0C90D1B37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29333-41B2-4187-B235-DD1CB7E11D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08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29333-41B2-4187-B235-DD1CB7E11D6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377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3A674-CED6-484D-8454-75B9D39D0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BC070-0098-45DE-903E-B3963AD59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8DEB1-B9F0-4548-BC60-63625D863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97F0C-4460-4CBF-BD4F-04A1FD00A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8E0E1-A3F2-4C31-B6D9-09BB4BCD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50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6919B-08B6-4B12-ADCB-7D8EF857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42833C-6F5F-44E6-AD9F-4764E70B9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7D572-93C0-4109-BF9E-EE714B0F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F0FA4-404C-4950-849D-30CF5B9E9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2DB8C-E3D1-48DD-8AD3-4337D5427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9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A27DF-60EB-4ACA-93A9-CDECA7227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53E89F-F3FC-469C-BFD2-ABBAC4CC9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CCCF9-E79E-475C-AB9F-05473C42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7FB93-87BF-4573-B387-3D2F0735C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E9E86-235A-4E9B-84DD-34D24E003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955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9018-381A-42BC-BFCD-0704158D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A71B5-E12F-4E5B-96FE-ADD8320D4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7C489-7944-4A6B-B364-6EF5865EC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3E333-13C5-4984-95A1-88F63DC6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B18F1-0FED-4A5E-B01D-A05BD7DC7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B6E58-3819-4E74-A15B-8EC5361E6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B3B81-077D-4EA6-B457-7DC8E8A3E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334A3-C29D-47AA-A4C5-5B77834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D7A02-7480-445D-9086-823D3599B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78D26-50D8-4A18-826C-5088CD90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8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21A18-B853-4C4B-9869-0D6EEC6F2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82BF4-8D66-4D18-BC52-266F669C8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63194-38A3-48F9-BF51-20705AE47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02B0F-B056-451A-A08C-ECE3690D9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3CE37-ACBC-4001-9257-8CDAD7D61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E9C02-13DA-4213-B777-B74BAB83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48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9C3E1-D0C3-4F83-960B-196695A5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82791-D744-4FFD-B2C1-DBB130636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F8D08-0B51-41BD-9FEB-794FB326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0FD374-F5C3-4395-8EC7-DC02333120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78F625-875D-499D-AB17-D59086B827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607281-8F29-4F10-9BAC-1D785DBF4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E813D3-2765-4743-A990-AD8E4742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D2E69A-5F6F-425E-87E8-01F8B16ED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762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80E8D-71D6-4DBF-9C86-5D60BD7CA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7E6019-5941-4057-8843-017DF357B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9E08F1-06EC-4796-9E57-9C92CE654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06FF-D87C-40AC-ADC5-AE53CAE6A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95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E372BB-E41C-4D4E-91CE-094A18FF6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8F2F2B-6057-456D-97F8-3DC05B98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A766B-B067-44FF-80EF-90A95DA0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73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05D7B-FC66-4DDB-AF2C-2C2712A5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73E95-532A-4537-818E-21A1AD4E1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866AE-8B7E-4EAD-816E-0EBA34FF1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ADFC-269E-4420-A949-C29ABD75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E7559-BE9D-4A2A-BE47-FF895733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C039-F3CE-47AE-93A1-66F3A9B1E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1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8F72B-E9A7-49CA-BE4A-3256C8B97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7CDD87-C16E-4679-8B39-934940389D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20AA4-D86F-4642-B96F-2E4B4ED86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C6C4C1-2D83-443B-80DF-C96852E98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51CED-4C33-452F-970F-0916999E9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30EEF-E630-457B-8165-D794714F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3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141A8F-16B4-42B4-BCD2-9D527AEE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48783-6F45-4CD5-8CBD-3CB1AE64B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955B1-9F51-4C46-AD48-26807E68A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688D8-FB80-49EF-B593-170DCB4FF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69C12-CA27-4FD4-8883-4CDB70D8C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39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35.jpg"/><Relationship Id="rId21" Type="http://schemas.openxmlformats.org/officeDocument/2006/relationships/slide" Target="slide2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59.xml"/><Relationship Id="rId10" Type="http://schemas.openxmlformats.org/officeDocument/2006/relationships/image" Target="../media/image24.png"/><Relationship Id="rId19" Type="http://schemas.openxmlformats.org/officeDocument/2006/relationships/slide" Target="slide83.xml"/><Relationship Id="rId4" Type="http://schemas.openxmlformats.org/officeDocument/2006/relationships/slide" Target="slide2.xml"/><Relationship Id="rId9" Type="http://schemas.openxmlformats.org/officeDocument/2006/relationships/image" Target="../media/image16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36.jpg"/><Relationship Id="rId21" Type="http://schemas.openxmlformats.org/officeDocument/2006/relationships/slide" Target="slide83.xml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8.png"/><Relationship Id="rId24" Type="http://schemas.openxmlformats.org/officeDocument/2006/relationships/image" Target="../media/image30.png"/><Relationship Id="rId5" Type="http://schemas.openxmlformats.org/officeDocument/2006/relationships/slide" Target="slide2.xml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image" Target="../media/image3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image" Target="../media/image39.jpg"/><Relationship Id="rId21" Type="http://schemas.openxmlformats.org/officeDocument/2006/relationships/slide" Target="slide59.xml"/><Relationship Id="rId7" Type="http://schemas.openxmlformats.org/officeDocument/2006/relationships/image" Target="../media/image19.png"/><Relationship Id="rId12" Type="http://schemas.openxmlformats.org/officeDocument/2006/relationships/image" Target="../media/image42.png"/><Relationship Id="rId17" Type="http://schemas.openxmlformats.org/officeDocument/2006/relationships/slide" Target="slide5.xml"/><Relationship Id="rId25" Type="http://schemas.openxmlformats.org/officeDocument/2006/relationships/slide" Target="slide83.xml"/><Relationship Id="rId2" Type="http://schemas.openxmlformats.org/officeDocument/2006/relationships/image" Target="../media/image14.jp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41.png"/><Relationship Id="rId24" Type="http://schemas.openxmlformats.org/officeDocument/2006/relationships/image" Target="../media/image28.png"/><Relationship Id="rId5" Type="http://schemas.openxmlformats.org/officeDocument/2006/relationships/image" Target="../media/image18.png"/><Relationship Id="rId15" Type="http://schemas.openxmlformats.org/officeDocument/2006/relationships/image" Target="../media/image44.png"/><Relationship Id="rId23" Type="http://schemas.openxmlformats.org/officeDocument/2006/relationships/slide" Target="slide80.xml"/><Relationship Id="rId28" Type="http://schemas.openxmlformats.org/officeDocument/2006/relationships/image" Target="../media/image30.png"/><Relationship Id="rId10" Type="http://schemas.openxmlformats.org/officeDocument/2006/relationships/image" Target="../media/image40.png"/><Relationship Id="rId19" Type="http://schemas.openxmlformats.org/officeDocument/2006/relationships/slide" Target="slide31.xml"/><Relationship Id="rId4" Type="http://schemas.openxmlformats.org/officeDocument/2006/relationships/slide" Target="slide2.xml"/><Relationship Id="rId9" Type="http://schemas.openxmlformats.org/officeDocument/2006/relationships/image" Target="../media/image16.png"/><Relationship Id="rId14" Type="http://schemas.openxmlformats.org/officeDocument/2006/relationships/image" Target="../media/image43.png"/><Relationship Id="rId22" Type="http://schemas.openxmlformats.org/officeDocument/2006/relationships/image" Target="../media/image27.png"/><Relationship Id="rId27" Type="http://schemas.openxmlformats.org/officeDocument/2006/relationships/slide" Target="slide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45.jpg"/><Relationship Id="rId21" Type="http://schemas.openxmlformats.org/officeDocument/2006/relationships/slide" Target="slide2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59.xml"/><Relationship Id="rId10" Type="http://schemas.openxmlformats.org/officeDocument/2006/relationships/image" Target="../media/image24.png"/><Relationship Id="rId19" Type="http://schemas.openxmlformats.org/officeDocument/2006/relationships/slide" Target="slide83.xml"/><Relationship Id="rId4" Type="http://schemas.openxmlformats.org/officeDocument/2006/relationships/slide" Target="slide2.xml"/><Relationship Id="rId9" Type="http://schemas.openxmlformats.org/officeDocument/2006/relationships/image" Target="../media/image16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46.png"/><Relationship Id="rId21" Type="http://schemas.openxmlformats.org/officeDocument/2006/relationships/slide" Target="slide83.xml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24" Type="http://schemas.openxmlformats.org/officeDocument/2006/relationships/image" Target="../media/image30.png"/><Relationship Id="rId5" Type="http://schemas.openxmlformats.org/officeDocument/2006/relationships/slide" Target="slide2.xml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47.jpg"/><Relationship Id="rId19" Type="http://schemas.openxmlformats.org/officeDocument/2006/relationships/slide" Target="slide80.xml"/><Relationship Id="rId4" Type="http://schemas.microsoft.com/office/2007/relationships/hdphoto" Target="../media/hdphoto6.wdp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3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48.jpg"/><Relationship Id="rId21" Type="http://schemas.openxmlformats.org/officeDocument/2006/relationships/slide" Target="slide80.xml"/><Relationship Id="rId7" Type="http://schemas.openxmlformats.org/officeDocument/2006/relationships/slide" Target="slide4.xml"/><Relationship Id="rId12" Type="http://schemas.openxmlformats.org/officeDocument/2006/relationships/image" Target="../media/image49.png"/><Relationship Id="rId17" Type="http://schemas.openxmlformats.org/officeDocument/2006/relationships/slide" Target="slide31.xml"/><Relationship Id="rId25" Type="http://schemas.openxmlformats.org/officeDocument/2006/relationships/slide" Target="slide26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slide" Target="slide2.xml"/><Relationship Id="rId15" Type="http://schemas.openxmlformats.org/officeDocument/2006/relationships/slide" Target="slide5.xml"/><Relationship Id="rId23" Type="http://schemas.openxmlformats.org/officeDocument/2006/relationships/slide" Target="slide83.xml"/><Relationship Id="rId10" Type="http://schemas.openxmlformats.org/officeDocument/2006/relationships/image" Target="../media/image21.png"/><Relationship Id="rId19" Type="http://schemas.openxmlformats.org/officeDocument/2006/relationships/slide" Target="slide59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3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48.jpg"/><Relationship Id="rId21" Type="http://schemas.openxmlformats.org/officeDocument/2006/relationships/slide" Target="slide80.xml"/><Relationship Id="rId7" Type="http://schemas.openxmlformats.org/officeDocument/2006/relationships/slide" Target="slide4.xml"/><Relationship Id="rId12" Type="http://schemas.openxmlformats.org/officeDocument/2006/relationships/image" Target="../media/image49.png"/><Relationship Id="rId17" Type="http://schemas.openxmlformats.org/officeDocument/2006/relationships/slide" Target="slide31.xml"/><Relationship Id="rId25" Type="http://schemas.openxmlformats.org/officeDocument/2006/relationships/slide" Target="slide26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slide" Target="slide2.xml"/><Relationship Id="rId15" Type="http://schemas.openxmlformats.org/officeDocument/2006/relationships/slide" Target="slide5.xml"/><Relationship Id="rId23" Type="http://schemas.openxmlformats.org/officeDocument/2006/relationships/slide" Target="slide83.xml"/><Relationship Id="rId10" Type="http://schemas.openxmlformats.org/officeDocument/2006/relationships/image" Target="../media/image21.png"/><Relationship Id="rId19" Type="http://schemas.openxmlformats.org/officeDocument/2006/relationships/slide" Target="slide59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3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50.jpg"/><Relationship Id="rId21" Type="http://schemas.openxmlformats.org/officeDocument/2006/relationships/slide" Target="slide80.xml"/><Relationship Id="rId7" Type="http://schemas.openxmlformats.org/officeDocument/2006/relationships/slide" Target="slide4.xml"/><Relationship Id="rId12" Type="http://schemas.openxmlformats.org/officeDocument/2006/relationships/image" Target="../media/image41.png"/><Relationship Id="rId17" Type="http://schemas.openxmlformats.org/officeDocument/2006/relationships/slide" Target="slide31.xml"/><Relationship Id="rId25" Type="http://schemas.openxmlformats.org/officeDocument/2006/relationships/slide" Target="slide26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slide" Target="slide2.xml"/><Relationship Id="rId15" Type="http://schemas.openxmlformats.org/officeDocument/2006/relationships/slide" Target="slide5.xml"/><Relationship Id="rId23" Type="http://schemas.openxmlformats.org/officeDocument/2006/relationships/slide" Target="slide83.xml"/><Relationship Id="rId10" Type="http://schemas.openxmlformats.org/officeDocument/2006/relationships/image" Target="../media/image21.png"/><Relationship Id="rId19" Type="http://schemas.openxmlformats.org/officeDocument/2006/relationships/slide" Target="slide59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51.png"/><Relationship Id="rId21" Type="http://schemas.openxmlformats.org/officeDocument/2006/relationships/slide" Target="slide80.xml"/><Relationship Id="rId7" Type="http://schemas.openxmlformats.org/officeDocument/2006/relationships/slide" Target="slide4.xml"/><Relationship Id="rId12" Type="http://schemas.openxmlformats.org/officeDocument/2006/relationships/image" Target="../media/image16.png"/><Relationship Id="rId17" Type="http://schemas.openxmlformats.org/officeDocument/2006/relationships/slide" Target="slide31.xml"/><Relationship Id="rId25" Type="http://schemas.openxmlformats.org/officeDocument/2006/relationships/slide" Target="slide26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2.jpg"/><Relationship Id="rId24" Type="http://schemas.openxmlformats.org/officeDocument/2006/relationships/image" Target="../media/image29.png"/><Relationship Id="rId5" Type="http://schemas.openxmlformats.org/officeDocument/2006/relationships/slide" Target="slide2.xml"/><Relationship Id="rId15" Type="http://schemas.openxmlformats.org/officeDocument/2006/relationships/slide" Target="slide5.xml"/><Relationship Id="rId23" Type="http://schemas.openxmlformats.org/officeDocument/2006/relationships/slide" Target="slide83.xml"/><Relationship Id="rId10" Type="http://schemas.openxmlformats.org/officeDocument/2006/relationships/image" Target="../media/image20.png"/><Relationship Id="rId19" Type="http://schemas.openxmlformats.org/officeDocument/2006/relationships/slide" Target="slide59.xml"/><Relationship Id="rId4" Type="http://schemas.microsoft.com/office/2007/relationships/hdphoto" Target="../media/hdphoto7.wdp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slide" Target="slide59.xml"/><Relationship Id="rId3" Type="http://schemas.openxmlformats.org/officeDocument/2006/relationships/image" Target="../media/image53.jpg"/><Relationship Id="rId21" Type="http://schemas.openxmlformats.org/officeDocument/2006/relationships/image" Target="../media/image28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2" Type="http://schemas.openxmlformats.org/officeDocument/2006/relationships/image" Target="../media/image14.jpg"/><Relationship Id="rId16" Type="http://schemas.openxmlformats.org/officeDocument/2006/relationships/slide" Target="slide31.xml"/><Relationship Id="rId20" Type="http://schemas.openxmlformats.org/officeDocument/2006/relationships/slide" Target="slide8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24" Type="http://schemas.openxmlformats.org/officeDocument/2006/relationships/slide" Target="slide26.xml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10" Type="http://schemas.openxmlformats.org/officeDocument/2006/relationships/image" Target="../media/image54.jpg"/><Relationship Id="rId19" Type="http://schemas.openxmlformats.org/officeDocument/2006/relationships/image" Target="../media/image27.png"/><Relationship Id="rId4" Type="http://schemas.openxmlformats.org/officeDocument/2006/relationships/slide" Target="slide2.xml"/><Relationship Id="rId9" Type="http://schemas.openxmlformats.org/officeDocument/2006/relationships/image" Target="../media/image16.png"/><Relationship Id="rId14" Type="http://schemas.openxmlformats.org/officeDocument/2006/relationships/slide" Target="slide5.xml"/><Relationship Id="rId22" Type="http://schemas.openxmlformats.org/officeDocument/2006/relationships/slide" Target="slide8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55.jpg"/><Relationship Id="rId21" Type="http://schemas.openxmlformats.org/officeDocument/2006/relationships/slide" Target="slide2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59.xml"/><Relationship Id="rId10" Type="http://schemas.openxmlformats.org/officeDocument/2006/relationships/image" Target="../media/image24.png"/><Relationship Id="rId19" Type="http://schemas.openxmlformats.org/officeDocument/2006/relationships/slide" Target="slide83.xml"/><Relationship Id="rId4" Type="http://schemas.openxmlformats.org/officeDocument/2006/relationships/slide" Target="slide2.xml"/><Relationship Id="rId9" Type="http://schemas.openxmlformats.org/officeDocument/2006/relationships/image" Target="../media/image16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26.xml"/><Relationship Id="rId7" Type="http://schemas.openxmlformats.org/officeDocument/2006/relationships/image" Target="../media/image56.jp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59.xml"/><Relationship Id="rId10" Type="http://schemas.openxmlformats.org/officeDocument/2006/relationships/image" Target="../media/image24.png"/><Relationship Id="rId19" Type="http://schemas.openxmlformats.org/officeDocument/2006/relationships/slide" Target="slide83.xml"/><Relationship Id="rId4" Type="http://schemas.openxmlformats.org/officeDocument/2006/relationships/image" Target="../media/image18.png"/><Relationship Id="rId9" Type="http://schemas.openxmlformats.org/officeDocument/2006/relationships/image" Target="../media/image16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26.xml"/><Relationship Id="rId7" Type="http://schemas.openxmlformats.org/officeDocument/2006/relationships/image" Target="../media/image57.jp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59.xml"/><Relationship Id="rId10" Type="http://schemas.openxmlformats.org/officeDocument/2006/relationships/image" Target="../media/image24.png"/><Relationship Id="rId19" Type="http://schemas.openxmlformats.org/officeDocument/2006/relationships/slide" Target="slide83.xml"/><Relationship Id="rId4" Type="http://schemas.openxmlformats.org/officeDocument/2006/relationships/image" Target="../media/image18.png"/><Relationship Id="rId9" Type="http://schemas.openxmlformats.org/officeDocument/2006/relationships/image" Target="../media/image16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26.xml"/><Relationship Id="rId7" Type="http://schemas.openxmlformats.org/officeDocument/2006/relationships/image" Target="../media/image58.jp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59.xml"/><Relationship Id="rId10" Type="http://schemas.openxmlformats.org/officeDocument/2006/relationships/image" Target="../media/image24.png"/><Relationship Id="rId19" Type="http://schemas.openxmlformats.org/officeDocument/2006/relationships/slide" Target="slide83.xml"/><Relationship Id="rId4" Type="http://schemas.openxmlformats.org/officeDocument/2006/relationships/image" Target="../media/image18.png"/><Relationship Id="rId9" Type="http://schemas.openxmlformats.org/officeDocument/2006/relationships/image" Target="../media/image16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slide" Target="slide2.xml"/><Relationship Id="rId21" Type="http://schemas.openxmlformats.org/officeDocument/2006/relationships/slide" Target="slide83.xml"/><Relationship Id="rId7" Type="http://schemas.openxmlformats.org/officeDocument/2006/relationships/image" Target="../media/image59.png"/><Relationship Id="rId12" Type="http://schemas.openxmlformats.org/officeDocument/2006/relationships/image" Target="../media/image24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24" Type="http://schemas.openxmlformats.org/officeDocument/2006/relationships/image" Target="../media/image30.png"/><Relationship Id="rId5" Type="http://schemas.openxmlformats.org/officeDocument/2006/relationships/slide" Target="slide4.xml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60.jpg"/><Relationship Id="rId19" Type="http://schemas.openxmlformats.org/officeDocument/2006/relationships/slide" Target="slide80.xml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slide" Target="slide2.xml"/><Relationship Id="rId21" Type="http://schemas.openxmlformats.org/officeDocument/2006/relationships/slide" Target="slide83.xml"/><Relationship Id="rId7" Type="http://schemas.openxmlformats.org/officeDocument/2006/relationships/image" Target="../media/image61.jpg"/><Relationship Id="rId12" Type="http://schemas.openxmlformats.org/officeDocument/2006/relationships/image" Target="../media/image24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slide" Target="slide4.xml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image" Target="../media/image18.png"/><Relationship Id="rId9" Type="http://schemas.openxmlformats.org/officeDocument/2006/relationships/image" Target="../media/image16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13" Type="http://schemas.openxmlformats.org/officeDocument/2006/relationships/image" Target="../media/image25.png"/><Relationship Id="rId18" Type="http://schemas.openxmlformats.org/officeDocument/2006/relationships/slide" Target="slide80.xml"/><Relationship Id="rId3" Type="http://schemas.openxmlformats.org/officeDocument/2006/relationships/image" Target="../media/image62.png"/><Relationship Id="rId21" Type="http://schemas.openxmlformats.org/officeDocument/2006/relationships/image" Target="../media/image29.png"/><Relationship Id="rId7" Type="http://schemas.openxmlformats.org/officeDocument/2006/relationships/image" Target="../media/image19.png"/><Relationship Id="rId12" Type="http://schemas.openxmlformats.org/officeDocument/2006/relationships/slide" Target="slide5.xml"/><Relationship Id="rId17" Type="http://schemas.openxmlformats.org/officeDocument/2006/relationships/image" Target="../media/image27.png"/><Relationship Id="rId2" Type="http://schemas.openxmlformats.org/officeDocument/2006/relationships/image" Target="../media/image14.jpg"/><Relationship Id="rId16" Type="http://schemas.openxmlformats.org/officeDocument/2006/relationships/slide" Target="slide59.xml"/><Relationship Id="rId20" Type="http://schemas.openxmlformats.org/officeDocument/2006/relationships/slide" Target="slide8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64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slide" Target="slide2.xml"/><Relationship Id="rId9" Type="http://schemas.openxmlformats.org/officeDocument/2006/relationships/image" Target="../media/image16.png"/><Relationship Id="rId14" Type="http://schemas.openxmlformats.org/officeDocument/2006/relationships/slide" Target="slide31.xml"/><Relationship Id="rId22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9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65.jpg"/><Relationship Id="rId21" Type="http://schemas.openxmlformats.org/officeDocument/2006/relationships/slide" Target="slide80.xml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slide" Target="slide31.xml"/><Relationship Id="rId25" Type="http://schemas.openxmlformats.org/officeDocument/2006/relationships/slide" Target="slide26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slide" Target="slide5.xml"/><Relationship Id="rId23" Type="http://schemas.openxmlformats.org/officeDocument/2006/relationships/slide" Target="slide83.xml"/><Relationship Id="rId10" Type="http://schemas.openxmlformats.org/officeDocument/2006/relationships/slide" Target="slide2.xml"/><Relationship Id="rId19" Type="http://schemas.openxmlformats.org/officeDocument/2006/relationships/slide" Target="slide59.xml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14" Type="http://schemas.openxmlformats.org/officeDocument/2006/relationships/image" Target="../media/image62.png"/><Relationship Id="rId2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slide" Target="slide2.xml"/><Relationship Id="rId21" Type="http://schemas.openxmlformats.org/officeDocument/2006/relationships/slide" Target="slide80.xml"/><Relationship Id="rId7" Type="http://schemas.openxmlformats.org/officeDocument/2006/relationships/image" Target="../media/image66.jpg"/><Relationship Id="rId12" Type="http://schemas.openxmlformats.org/officeDocument/2006/relationships/image" Target="../media/image23.png"/><Relationship Id="rId17" Type="http://schemas.openxmlformats.org/officeDocument/2006/relationships/slide" Target="slide31.xml"/><Relationship Id="rId25" Type="http://schemas.openxmlformats.org/officeDocument/2006/relationships/slide" Target="slide26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24" Type="http://schemas.openxmlformats.org/officeDocument/2006/relationships/image" Target="../media/image29.png"/><Relationship Id="rId5" Type="http://schemas.openxmlformats.org/officeDocument/2006/relationships/slide" Target="slide4.xml"/><Relationship Id="rId15" Type="http://schemas.openxmlformats.org/officeDocument/2006/relationships/slide" Target="slide5.xml"/><Relationship Id="rId23" Type="http://schemas.openxmlformats.org/officeDocument/2006/relationships/slide" Target="slide83.xml"/><Relationship Id="rId10" Type="http://schemas.openxmlformats.org/officeDocument/2006/relationships/image" Target="../media/image21.png"/><Relationship Id="rId19" Type="http://schemas.openxmlformats.org/officeDocument/2006/relationships/slide" Target="slide59.xml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62.png"/><Relationship Id="rId2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slide" Target="slide2.xml"/><Relationship Id="rId21" Type="http://schemas.openxmlformats.org/officeDocument/2006/relationships/slide" Target="slide83.xml"/><Relationship Id="rId7" Type="http://schemas.openxmlformats.org/officeDocument/2006/relationships/image" Target="../media/image67.jpg"/><Relationship Id="rId12" Type="http://schemas.openxmlformats.org/officeDocument/2006/relationships/image" Target="../media/image62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slide" Target="slide4.xml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slide" Target="slide4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69.png"/><Relationship Id="rId21" Type="http://schemas.openxmlformats.org/officeDocument/2006/relationships/slide" Target="slide26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slide" Target="slide5.xml"/><Relationship Id="rId5" Type="http://schemas.openxmlformats.org/officeDocument/2006/relationships/slide" Target="slide2.xml"/><Relationship Id="rId15" Type="http://schemas.openxmlformats.org/officeDocument/2006/relationships/slide" Target="slide59.xml"/><Relationship Id="rId10" Type="http://schemas.openxmlformats.org/officeDocument/2006/relationships/image" Target="../media/image20.png"/><Relationship Id="rId19" Type="http://schemas.openxmlformats.org/officeDocument/2006/relationships/slide" Target="slide83.xml"/><Relationship Id="rId4" Type="http://schemas.openxmlformats.org/officeDocument/2006/relationships/image" Target="../media/image70.jpg"/><Relationship Id="rId9" Type="http://schemas.openxmlformats.org/officeDocument/2006/relationships/image" Target="../media/image16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slide" Target="slide2.xml"/><Relationship Id="rId21" Type="http://schemas.openxmlformats.org/officeDocument/2006/relationships/slide" Target="slide83.xml"/><Relationship Id="rId7" Type="http://schemas.openxmlformats.org/officeDocument/2006/relationships/image" Target="../media/image71.jpg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slide" Target="slide4.xml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72.jpg"/><Relationship Id="rId21" Type="http://schemas.openxmlformats.org/officeDocument/2006/relationships/slide" Target="slide83.xml"/><Relationship Id="rId7" Type="http://schemas.openxmlformats.org/officeDocument/2006/relationships/image" Target="../media/image19.png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8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73.jpg"/><Relationship Id="rId21" Type="http://schemas.openxmlformats.org/officeDocument/2006/relationships/slide" Target="slide83.xml"/><Relationship Id="rId7" Type="http://schemas.openxmlformats.org/officeDocument/2006/relationships/image" Target="../media/image19.png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8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74.png"/><Relationship Id="rId21" Type="http://schemas.openxmlformats.org/officeDocument/2006/relationships/slide" Target="slide83.xml"/><Relationship Id="rId7" Type="http://schemas.openxmlformats.org/officeDocument/2006/relationships/slide" Target="slide4.xml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24" Type="http://schemas.openxmlformats.org/officeDocument/2006/relationships/image" Target="../media/image30.png"/><Relationship Id="rId5" Type="http://schemas.openxmlformats.org/officeDocument/2006/relationships/slide" Target="slide2.xml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75.jpg"/><Relationship Id="rId19" Type="http://schemas.openxmlformats.org/officeDocument/2006/relationships/slide" Target="slide80.xml"/><Relationship Id="rId4" Type="http://schemas.microsoft.com/office/2007/relationships/hdphoto" Target="../media/hdphoto9.wdp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73.jpg"/><Relationship Id="rId21" Type="http://schemas.openxmlformats.org/officeDocument/2006/relationships/slide" Target="slide2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59.xml"/><Relationship Id="rId10" Type="http://schemas.openxmlformats.org/officeDocument/2006/relationships/image" Target="../media/image69.png"/><Relationship Id="rId19" Type="http://schemas.openxmlformats.org/officeDocument/2006/relationships/slide" Target="slide83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76.jpg"/><Relationship Id="rId21" Type="http://schemas.openxmlformats.org/officeDocument/2006/relationships/slide" Target="slide2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59.xml"/><Relationship Id="rId10" Type="http://schemas.openxmlformats.org/officeDocument/2006/relationships/image" Target="../media/image69.png"/><Relationship Id="rId19" Type="http://schemas.openxmlformats.org/officeDocument/2006/relationships/slide" Target="slide83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77.png"/><Relationship Id="rId21" Type="http://schemas.openxmlformats.org/officeDocument/2006/relationships/slide" Target="slide83.xml"/><Relationship Id="rId7" Type="http://schemas.openxmlformats.org/officeDocument/2006/relationships/slide" Target="slide4.xml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24" Type="http://schemas.openxmlformats.org/officeDocument/2006/relationships/image" Target="../media/image30.png"/><Relationship Id="rId5" Type="http://schemas.openxmlformats.org/officeDocument/2006/relationships/slide" Target="slide2.xml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78.jpg"/><Relationship Id="rId19" Type="http://schemas.openxmlformats.org/officeDocument/2006/relationships/slide" Target="slide80.xml"/><Relationship Id="rId4" Type="http://schemas.microsoft.com/office/2007/relationships/hdphoto" Target="../media/hdphoto10.wdp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10.jpeg"/><Relationship Id="rId7" Type="http://schemas.openxmlformats.org/officeDocument/2006/relationships/slide" Target="slide5.xml"/><Relationship Id="rId12" Type="http://schemas.openxmlformats.org/officeDocument/2006/relationships/slide" Target="slide8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80.xml"/><Relationship Id="rId5" Type="http://schemas.openxmlformats.org/officeDocument/2006/relationships/image" Target="../media/image12.png"/><Relationship Id="rId10" Type="http://schemas.openxmlformats.org/officeDocument/2006/relationships/slide" Target="slide59.xml"/><Relationship Id="rId4" Type="http://schemas.microsoft.com/office/2007/relationships/hdphoto" Target="../media/hdphoto4.wdp"/><Relationship Id="rId9" Type="http://schemas.openxmlformats.org/officeDocument/2006/relationships/slide" Target="slide3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76.jpg"/><Relationship Id="rId21" Type="http://schemas.openxmlformats.org/officeDocument/2006/relationships/slide" Target="slide2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59.xml"/><Relationship Id="rId10" Type="http://schemas.openxmlformats.org/officeDocument/2006/relationships/image" Target="../media/image69.png"/><Relationship Id="rId19" Type="http://schemas.openxmlformats.org/officeDocument/2006/relationships/slide" Target="slide83.xml"/><Relationship Id="rId4" Type="http://schemas.openxmlformats.org/officeDocument/2006/relationships/slide" Target="slide2.xml"/><Relationship Id="rId9" Type="http://schemas.openxmlformats.org/officeDocument/2006/relationships/image" Target="../media/image16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79.jpg"/><Relationship Id="rId21" Type="http://schemas.openxmlformats.org/officeDocument/2006/relationships/slide" Target="slide83.xml"/><Relationship Id="rId7" Type="http://schemas.openxmlformats.org/officeDocument/2006/relationships/image" Target="../media/image19.png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8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80.png"/><Relationship Id="rId21" Type="http://schemas.openxmlformats.org/officeDocument/2006/relationships/slide" Target="slide83.xml"/><Relationship Id="rId7" Type="http://schemas.openxmlformats.org/officeDocument/2006/relationships/slide" Target="slide4.xml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24" Type="http://schemas.openxmlformats.org/officeDocument/2006/relationships/image" Target="../media/image30.png"/><Relationship Id="rId5" Type="http://schemas.openxmlformats.org/officeDocument/2006/relationships/slide" Target="slide2.xml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81.jpg"/><Relationship Id="rId19" Type="http://schemas.openxmlformats.org/officeDocument/2006/relationships/slide" Target="slide80.xml"/><Relationship Id="rId4" Type="http://schemas.microsoft.com/office/2007/relationships/hdphoto" Target="../media/hdphoto11.wdp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79.jpg"/><Relationship Id="rId21" Type="http://schemas.openxmlformats.org/officeDocument/2006/relationships/slide" Target="slide2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59.xml"/><Relationship Id="rId10" Type="http://schemas.openxmlformats.org/officeDocument/2006/relationships/image" Target="../media/image69.png"/><Relationship Id="rId19" Type="http://schemas.openxmlformats.org/officeDocument/2006/relationships/slide" Target="slide83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82.jpg"/><Relationship Id="rId21" Type="http://schemas.openxmlformats.org/officeDocument/2006/relationships/slide" Target="slide2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59.xml"/><Relationship Id="rId10" Type="http://schemas.openxmlformats.org/officeDocument/2006/relationships/image" Target="../media/image69.png"/><Relationship Id="rId19" Type="http://schemas.openxmlformats.org/officeDocument/2006/relationships/slide" Target="slide83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slide" Target="slide2.xml"/><Relationship Id="rId21" Type="http://schemas.openxmlformats.org/officeDocument/2006/relationships/slide" Target="slide83.xml"/><Relationship Id="rId7" Type="http://schemas.openxmlformats.org/officeDocument/2006/relationships/image" Target="../media/image71.jpg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slide" Target="slide4.xml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83.jpg"/><Relationship Id="rId21" Type="http://schemas.openxmlformats.org/officeDocument/2006/relationships/slide" Target="slide83.xml"/><Relationship Id="rId7" Type="http://schemas.openxmlformats.org/officeDocument/2006/relationships/image" Target="../media/image19.png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24" Type="http://schemas.openxmlformats.org/officeDocument/2006/relationships/image" Target="../media/image30.png"/><Relationship Id="rId5" Type="http://schemas.openxmlformats.org/officeDocument/2006/relationships/image" Target="../media/image18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17.png"/><Relationship Id="rId19" Type="http://schemas.openxmlformats.org/officeDocument/2006/relationships/slide" Target="slide80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84.jpg"/><Relationship Id="rId21" Type="http://schemas.openxmlformats.org/officeDocument/2006/relationships/slide" Target="slide83.xml"/><Relationship Id="rId7" Type="http://schemas.openxmlformats.org/officeDocument/2006/relationships/image" Target="../media/image19.png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24" Type="http://schemas.openxmlformats.org/officeDocument/2006/relationships/image" Target="../media/image30.png"/><Relationship Id="rId5" Type="http://schemas.openxmlformats.org/officeDocument/2006/relationships/image" Target="../media/image18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17.png"/><Relationship Id="rId19" Type="http://schemas.openxmlformats.org/officeDocument/2006/relationships/slide" Target="slide80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85.png"/><Relationship Id="rId21" Type="http://schemas.openxmlformats.org/officeDocument/2006/relationships/slide" Target="slide83.xml"/><Relationship Id="rId7" Type="http://schemas.openxmlformats.org/officeDocument/2006/relationships/slide" Target="slide4.xml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24" Type="http://schemas.openxmlformats.org/officeDocument/2006/relationships/image" Target="../media/image30.png"/><Relationship Id="rId5" Type="http://schemas.openxmlformats.org/officeDocument/2006/relationships/slide" Target="slide2.xml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75.jpg"/><Relationship Id="rId19" Type="http://schemas.openxmlformats.org/officeDocument/2006/relationships/slide" Target="slide80.xml"/><Relationship Id="rId4" Type="http://schemas.microsoft.com/office/2007/relationships/hdphoto" Target="../media/hdphoto12.wdp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86.jpg"/><Relationship Id="rId21" Type="http://schemas.openxmlformats.org/officeDocument/2006/relationships/slide" Target="slide83.xml"/><Relationship Id="rId7" Type="http://schemas.openxmlformats.org/officeDocument/2006/relationships/image" Target="../media/image19.png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24" Type="http://schemas.openxmlformats.org/officeDocument/2006/relationships/image" Target="../media/image30.png"/><Relationship Id="rId5" Type="http://schemas.openxmlformats.org/officeDocument/2006/relationships/image" Target="../media/image18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17.png"/><Relationship Id="rId19" Type="http://schemas.openxmlformats.org/officeDocument/2006/relationships/slide" Target="slide80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87.png"/><Relationship Id="rId21" Type="http://schemas.openxmlformats.org/officeDocument/2006/relationships/slide" Target="slide83.xml"/><Relationship Id="rId7" Type="http://schemas.openxmlformats.org/officeDocument/2006/relationships/slide" Target="slide4.xml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24" Type="http://schemas.openxmlformats.org/officeDocument/2006/relationships/image" Target="../media/image30.png"/><Relationship Id="rId5" Type="http://schemas.openxmlformats.org/officeDocument/2006/relationships/slide" Target="slide2.xml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78.jpg"/><Relationship Id="rId19" Type="http://schemas.openxmlformats.org/officeDocument/2006/relationships/slide" Target="slide80.xml"/><Relationship Id="rId4" Type="http://schemas.microsoft.com/office/2007/relationships/hdphoto" Target="../media/hdphoto13.wdp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88.jpg"/><Relationship Id="rId21" Type="http://schemas.openxmlformats.org/officeDocument/2006/relationships/slide" Target="slide83.xml"/><Relationship Id="rId7" Type="http://schemas.openxmlformats.org/officeDocument/2006/relationships/image" Target="../media/image19.png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8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89.png"/><Relationship Id="rId21" Type="http://schemas.openxmlformats.org/officeDocument/2006/relationships/slide" Target="slide83.xml"/><Relationship Id="rId7" Type="http://schemas.openxmlformats.org/officeDocument/2006/relationships/slide" Target="slide4.xml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24" Type="http://schemas.openxmlformats.org/officeDocument/2006/relationships/image" Target="../media/image30.png"/><Relationship Id="rId5" Type="http://schemas.openxmlformats.org/officeDocument/2006/relationships/slide" Target="slide2.xml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81.jpg"/><Relationship Id="rId19" Type="http://schemas.openxmlformats.org/officeDocument/2006/relationships/slide" Target="slide80.xml"/><Relationship Id="rId4" Type="http://schemas.microsoft.com/office/2007/relationships/hdphoto" Target="../media/hdphoto14.wdp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83.jpg"/><Relationship Id="rId21" Type="http://schemas.openxmlformats.org/officeDocument/2006/relationships/slide" Target="slide83.xml"/><Relationship Id="rId7" Type="http://schemas.openxmlformats.org/officeDocument/2006/relationships/image" Target="../media/image19.png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8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90.jpg"/><Relationship Id="rId21" Type="http://schemas.openxmlformats.org/officeDocument/2006/relationships/slide" Target="slide2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59.xml"/><Relationship Id="rId10" Type="http://schemas.openxmlformats.org/officeDocument/2006/relationships/image" Target="../media/image69.png"/><Relationship Id="rId19" Type="http://schemas.openxmlformats.org/officeDocument/2006/relationships/slide" Target="slide83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slide" Target="slide2.xml"/><Relationship Id="rId21" Type="http://schemas.openxmlformats.org/officeDocument/2006/relationships/slide" Target="slide83.xml"/><Relationship Id="rId7" Type="http://schemas.openxmlformats.org/officeDocument/2006/relationships/image" Target="../media/image71.jpg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slide" Target="slide4.xml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18" Type="http://schemas.openxmlformats.org/officeDocument/2006/relationships/slide" Target="slide80.xml"/><Relationship Id="rId3" Type="http://schemas.openxmlformats.org/officeDocument/2006/relationships/image" Target="../media/image91.jpg"/><Relationship Id="rId21" Type="http://schemas.openxmlformats.org/officeDocument/2006/relationships/image" Target="../media/image29.png"/><Relationship Id="rId7" Type="http://schemas.openxmlformats.org/officeDocument/2006/relationships/image" Target="../media/image19.png"/><Relationship Id="rId12" Type="http://schemas.openxmlformats.org/officeDocument/2006/relationships/slide" Target="slide5.xml"/><Relationship Id="rId17" Type="http://schemas.openxmlformats.org/officeDocument/2006/relationships/image" Target="../media/image27.png"/><Relationship Id="rId2" Type="http://schemas.openxmlformats.org/officeDocument/2006/relationships/image" Target="../media/image14.jpg"/><Relationship Id="rId16" Type="http://schemas.openxmlformats.org/officeDocument/2006/relationships/slide" Target="slide59.xml"/><Relationship Id="rId20" Type="http://schemas.openxmlformats.org/officeDocument/2006/relationships/slide" Target="slide8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69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8.png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slide" Target="slide31.xml"/><Relationship Id="rId22" Type="http://schemas.openxmlformats.org/officeDocument/2006/relationships/slide" Target="slide2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92.jpg"/><Relationship Id="rId21" Type="http://schemas.openxmlformats.org/officeDocument/2006/relationships/slide" Target="slide2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59.xml"/><Relationship Id="rId10" Type="http://schemas.openxmlformats.org/officeDocument/2006/relationships/image" Target="../media/image69.png"/><Relationship Id="rId19" Type="http://schemas.openxmlformats.org/officeDocument/2006/relationships/slide" Target="slide83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93.jpg"/><Relationship Id="rId21" Type="http://schemas.openxmlformats.org/officeDocument/2006/relationships/slide" Target="slide83.xml"/><Relationship Id="rId7" Type="http://schemas.openxmlformats.org/officeDocument/2006/relationships/image" Target="../media/image19.png"/><Relationship Id="rId12" Type="http://schemas.openxmlformats.org/officeDocument/2006/relationships/image" Target="../media/image69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8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15.jpg"/><Relationship Id="rId21" Type="http://schemas.openxmlformats.org/officeDocument/2006/relationships/slide" Target="slide80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slide" Target="slide31.xml"/><Relationship Id="rId25" Type="http://schemas.openxmlformats.org/officeDocument/2006/relationships/slide" Target="slide26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21.png"/><Relationship Id="rId24" Type="http://schemas.openxmlformats.org/officeDocument/2006/relationships/image" Target="../media/image29.png"/><Relationship Id="rId5" Type="http://schemas.openxmlformats.org/officeDocument/2006/relationships/image" Target="../media/image17.png"/><Relationship Id="rId15" Type="http://schemas.openxmlformats.org/officeDocument/2006/relationships/slide" Target="slide5.xml"/><Relationship Id="rId23" Type="http://schemas.openxmlformats.org/officeDocument/2006/relationships/slide" Target="slide83.xml"/><Relationship Id="rId10" Type="http://schemas.openxmlformats.org/officeDocument/2006/relationships/image" Target="../media/image20.png"/><Relationship Id="rId19" Type="http://schemas.openxmlformats.org/officeDocument/2006/relationships/slide" Target="slide59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94.png"/><Relationship Id="rId21" Type="http://schemas.openxmlformats.org/officeDocument/2006/relationships/slide" Target="slide26.xml"/><Relationship Id="rId7" Type="http://schemas.openxmlformats.org/officeDocument/2006/relationships/slide" Target="slide2.xml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openxmlformats.org/officeDocument/2006/relationships/image" Target="../media/image20.png"/><Relationship Id="rId15" Type="http://schemas.openxmlformats.org/officeDocument/2006/relationships/slide" Target="slide59.xml"/><Relationship Id="rId10" Type="http://schemas.openxmlformats.org/officeDocument/2006/relationships/image" Target="../media/image19.png"/><Relationship Id="rId19" Type="http://schemas.openxmlformats.org/officeDocument/2006/relationships/slide" Target="slide83.xml"/><Relationship Id="rId4" Type="http://schemas.openxmlformats.org/officeDocument/2006/relationships/image" Target="../media/image95.jpg"/><Relationship Id="rId9" Type="http://schemas.openxmlformats.org/officeDocument/2006/relationships/slide" Target="slide4.xml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26.xml"/><Relationship Id="rId7" Type="http://schemas.openxmlformats.org/officeDocument/2006/relationships/image" Target="../media/image96.jp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59.xml"/><Relationship Id="rId10" Type="http://schemas.openxmlformats.org/officeDocument/2006/relationships/image" Target="../media/image94.png"/><Relationship Id="rId19" Type="http://schemas.openxmlformats.org/officeDocument/2006/relationships/slide" Target="slide83.xml"/><Relationship Id="rId4" Type="http://schemas.openxmlformats.org/officeDocument/2006/relationships/image" Target="../media/image18.png"/><Relationship Id="rId9" Type="http://schemas.openxmlformats.org/officeDocument/2006/relationships/image" Target="../media/image16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26.xml"/><Relationship Id="rId7" Type="http://schemas.openxmlformats.org/officeDocument/2006/relationships/image" Target="../media/image97.jp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59.xml"/><Relationship Id="rId10" Type="http://schemas.openxmlformats.org/officeDocument/2006/relationships/image" Target="../media/image94.png"/><Relationship Id="rId19" Type="http://schemas.openxmlformats.org/officeDocument/2006/relationships/slide" Target="slide83.xml"/><Relationship Id="rId4" Type="http://schemas.openxmlformats.org/officeDocument/2006/relationships/image" Target="../media/image18.png"/><Relationship Id="rId9" Type="http://schemas.openxmlformats.org/officeDocument/2006/relationships/image" Target="../media/image16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26.xml"/><Relationship Id="rId7" Type="http://schemas.openxmlformats.org/officeDocument/2006/relationships/image" Target="../media/image98.jp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59.xml"/><Relationship Id="rId10" Type="http://schemas.openxmlformats.org/officeDocument/2006/relationships/image" Target="../media/image94.png"/><Relationship Id="rId19" Type="http://schemas.openxmlformats.org/officeDocument/2006/relationships/slide" Target="slide83.xml"/><Relationship Id="rId4" Type="http://schemas.openxmlformats.org/officeDocument/2006/relationships/image" Target="../media/image18.png"/><Relationship Id="rId9" Type="http://schemas.openxmlformats.org/officeDocument/2006/relationships/image" Target="../media/image16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26.xml"/><Relationship Id="rId7" Type="http://schemas.openxmlformats.org/officeDocument/2006/relationships/image" Target="../media/image99.jp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59.xml"/><Relationship Id="rId10" Type="http://schemas.openxmlformats.org/officeDocument/2006/relationships/image" Target="../media/image94.png"/><Relationship Id="rId19" Type="http://schemas.openxmlformats.org/officeDocument/2006/relationships/slide" Target="slide83.xml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26.xml"/><Relationship Id="rId7" Type="http://schemas.openxmlformats.org/officeDocument/2006/relationships/image" Target="../media/image99.jp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59.xml"/><Relationship Id="rId10" Type="http://schemas.openxmlformats.org/officeDocument/2006/relationships/image" Target="../media/image94.png"/><Relationship Id="rId19" Type="http://schemas.openxmlformats.org/officeDocument/2006/relationships/slide" Target="slide83.xml"/><Relationship Id="rId4" Type="http://schemas.openxmlformats.org/officeDocument/2006/relationships/image" Target="../media/image18.png"/><Relationship Id="rId9" Type="http://schemas.openxmlformats.org/officeDocument/2006/relationships/image" Target="../media/image100.jp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26.xml"/><Relationship Id="rId7" Type="http://schemas.openxmlformats.org/officeDocument/2006/relationships/image" Target="../media/image99.jp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59.xml"/><Relationship Id="rId10" Type="http://schemas.openxmlformats.org/officeDocument/2006/relationships/image" Target="../media/image94.png"/><Relationship Id="rId19" Type="http://schemas.openxmlformats.org/officeDocument/2006/relationships/slide" Target="slide83.xml"/><Relationship Id="rId4" Type="http://schemas.openxmlformats.org/officeDocument/2006/relationships/image" Target="../media/image18.png"/><Relationship Id="rId9" Type="http://schemas.openxmlformats.org/officeDocument/2006/relationships/image" Target="../media/image101.jp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102.jpg"/><Relationship Id="rId21" Type="http://schemas.openxmlformats.org/officeDocument/2006/relationships/slide" Target="slide80.xml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slide" Target="slide31.xml"/><Relationship Id="rId25" Type="http://schemas.openxmlformats.org/officeDocument/2006/relationships/slide" Target="slide26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24" Type="http://schemas.openxmlformats.org/officeDocument/2006/relationships/image" Target="../media/image29.png"/><Relationship Id="rId5" Type="http://schemas.openxmlformats.org/officeDocument/2006/relationships/image" Target="../media/image18.png"/><Relationship Id="rId15" Type="http://schemas.openxmlformats.org/officeDocument/2006/relationships/slide" Target="slide5.xml"/><Relationship Id="rId23" Type="http://schemas.openxmlformats.org/officeDocument/2006/relationships/slide" Target="slide83.xml"/><Relationship Id="rId10" Type="http://schemas.openxmlformats.org/officeDocument/2006/relationships/image" Target="../media/image21.png"/><Relationship Id="rId19" Type="http://schemas.openxmlformats.org/officeDocument/2006/relationships/slide" Target="slide59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94.png"/><Relationship Id="rId22" Type="http://schemas.openxmlformats.org/officeDocument/2006/relationships/image" Target="../media/image2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03.jpg"/><Relationship Id="rId21" Type="http://schemas.openxmlformats.org/officeDocument/2006/relationships/slide" Target="slide2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59.xml"/><Relationship Id="rId10" Type="http://schemas.openxmlformats.org/officeDocument/2006/relationships/image" Target="../media/image94.png"/><Relationship Id="rId19" Type="http://schemas.openxmlformats.org/officeDocument/2006/relationships/slide" Target="slide83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04.jpg"/><Relationship Id="rId21" Type="http://schemas.openxmlformats.org/officeDocument/2006/relationships/slide" Target="slide2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59.xml"/><Relationship Id="rId10" Type="http://schemas.openxmlformats.org/officeDocument/2006/relationships/image" Target="../media/image94.png"/><Relationship Id="rId19" Type="http://schemas.openxmlformats.org/officeDocument/2006/relationships/slide" Target="slide83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31.jpg"/><Relationship Id="rId21" Type="http://schemas.openxmlformats.org/officeDocument/2006/relationships/slide" Target="slide80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slide" Target="slide31.xml"/><Relationship Id="rId25" Type="http://schemas.openxmlformats.org/officeDocument/2006/relationships/slide" Target="slide26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21.png"/><Relationship Id="rId24" Type="http://schemas.openxmlformats.org/officeDocument/2006/relationships/image" Target="../media/image29.png"/><Relationship Id="rId5" Type="http://schemas.openxmlformats.org/officeDocument/2006/relationships/image" Target="../media/image17.png"/><Relationship Id="rId15" Type="http://schemas.openxmlformats.org/officeDocument/2006/relationships/slide" Target="slide5.xml"/><Relationship Id="rId23" Type="http://schemas.openxmlformats.org/officeDocument/2006/relationships/slide" Target="slide83.xml"/><Relationship Id="rId10" Type="http://schemas.openxmlformats.org/officeDocument/2006/relationships/image" Target="../media/image20.png"/><Relationship Id="rId19" Type="http://schemas.openxmlformats.org/officeDocument/2006/relationships/slide" Target="slide59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05.jpg"/><Relationship Id="rId21" Type="http://schemas.openxmlformats.org/officeDocument/2006/relationships/slide" Target="slide2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59.xml"/><Relationship Id="rId10" Type="http://schemas.openxmlformats.org/officeDocument/2006/relationships/image" Target="../media/image94.png"/><Relationship Id="rId19" Type="http://schemas.openxmlformats.org/officeDocument/2006/relationships/slide" Target="slide83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06.jpg"/><Relationship Id="rId21" Type="http://schemas.openxmlformats.org/officeDocument/2006/relationships/slide" Target="slide83.xml"/><Relationship Id="rId7" Type="http://schemas.openxmlformats.org/officeDocument/2006/relationships/image" Target="../media/image19.png"/><Relationship Id="rId12" Type="http://schemas.openxmlformats.org/officeDocument/2006/relationships/image" Target="../media/image94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8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07.png"/><Relationship Id="rId21" Type="http://schemas.openxmlformats.org/officeDocument/2006/relationships/slide" Target="slide83.xml"/><Relationship Id="rId7" Type="http://schemas.openxmlformats.org/officeDocument/2006/relationships/image" Target="../media/image18.png"/><Relationship Id="rId12" Type="http://schemas.openxmlformats.org/officeDocument/2006/relationships/image" Target="../media/image94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20.png"/><Relationship Id="rId24" Type="http://schemas.openxmlformats.org/officeDocument/2006/relationships/image" Target="../media/image30.png"/><Relationship Id="rId5" Type="http://schemas.openxmlformats.org/officeDocument/2006/relationships/image" Target="../media/image108.jp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16.png"/><Relationship Id="rId19" Type="http://schemas.openxmlformats.org/officeDocument/2006/relationships/slide" Target="slide80.xml"/><Relationship Id="rId4" Type="http://schemas.microsoft.com/office/2007/relationships/hdphoto" Target="../media/hdphoto15.wdp"/><Relationship Id="rId9" Type="http://schemas.openxmlformats.org/officeDocument/2006/relationships/image" Target="../media/image19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26.xml"/><Relationship Id="rId7" Type="http://schemas.openxmlformats.org/officeDocument/2006/relationships/image" Target="../media/image98.jp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59.xml"/><Relationship Id="rId10" Type="http://schemas.openxmlformats.org/officeDocument/2006/relationships/image" Target="../media/image94.png"/><Relationship Id="rId19" Type="http://schemas.openxmlformats.org/officeDocument/2006/relationships/slide" Target="slide83.xml"/><Relationship Id="rId4" Type="http://schemas.openxmlformats.org/officeDocument/2006/relationships/image" Target="../media/image18.png"/><Relationship Id="rId9" Type="http://schemas.openxmlformats.org/officeDocument/2006/relationships/image" Target="../media/image16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26.xml"/><Relationship Id="rId7" Type="http://schemas.openxmlformats.org/officeDocument/2006/relationships/image" Target="../media/image99.jp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59.xml"/><Relationship Id="rId10" Type="http://schemas.openxmlformats.org/officeDocument/2006/relationships/image" Target="../media/image94.png"/><Relationship Id="rId19" Type="http://schemas.openxmlformats.org/officeDocument/2006/relationships/slide" Target="slide83.xml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26.xml"/><Relationship Id="rId7" Type="http://schemas.openxmlformats.org/officeDocument/2006/relationships/image" Target="../media/image99.jp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59.xml"/><Relationship Id="rId23" Type="http://schemas.openxmlformats.org/officeDocument/2006/relationships/image" Target="../media/image16.png"/><Relationship Id="rId10" Type="http://schemas.openxmlformats.org/officeDocument/2006/relationships/image" Target="../media/image94.png"/><Relationship Id="rId19" Type="http://schemas.openxmlformats.org/officeDocument/2006/relationships/slide" Target="slide83.xml"/><Relationship Id="rId4" Type="http://schemas.openxmlformats.org/officeDocument/2006/relationships/image" Target="../media/image18.png"/><Relationship Id="rId9" Type="http://schemas.openxmlformats.org/officeDocument/2006/relationships/image" Target="../media/image100.jp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26.xml"/><Relationship Id="rId7" Type="http://schemas.openxmlformats.org/officeDocument/2006/relationships/image" Target="../media/image99.jp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59.xml"/><Relationship Id="rId10" Type="http://schemas.openxmlformats.org/officeDocument/2006/relationships/image" Target="../media/image94.png"/><Relationship Id="rId19" Type="http://schemas.openxmlformats.org/officeDocument/2006/relationships/slide" Target="slide83.xml"/><Relationship Id="rId4" Type="http://schemas.openxmlformats.org/officeDocument/2006/relationships/image" Target="../media/image18.png"/><Relationship Id="rId9" Type="http://schemas.openxmlformats.org/officeDocument/2006/relationships/image" Target="../media/image101.jp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image" Target="../media/image109.jpg"/><Relationship Id="rId21" Type="http://schemas.openxmlformats.org/officeDocument/2006/relationships/slide" Target="slide59.xml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slide" Target="slide5.xml"/><Relationship Id="rId25" Type="http://schemas.openxmlformats.org/officeDocument/2006/relationships/slide" Target="slide83.xml"/><Relationship Id="rId2" Type="http://schemas.openxmlformats.org/officeDocument/2006/relationships/image" Target="../media/image14.jpg"/><Relationship Id="rId16" Type="http://schemas.openxmlformats.org/officeDocument/2006/relationships/image" Target="../media/image9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24" Type="http://schemas.openxmlformats.org/officeDocument/2006/relationships/image" Target="../media/image28.png"/><Relationship Id="rId5" Type="http://schemas.openxmlformats.org/officeDocument/2006/relationships/image" Target="../media/image18.png"/><Relationship Id="rId15" Type="http://schemas.openxmlformats.org/officeDocument/2006/relationships/image" Target="../media/image111.png"/><Relationship Id="rId23" Type="http://schemas.openxmlformats.org/officeDocument/2006/relationships/slide" Target="slide80.xml"/><Relationship Id="rId28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openxmlformats.org/officeDocument/2006/relationships/slide" Target="slide31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110.png"/><Relationship Id="rId22" Type="http://schemas.openxmlformats.org/officeDocument/2006/relationships/image" Target="../media/image27.png"/><Relationship Id="rId27" Type="http://schemas.openxmlformats.org/officeDocument/2006/relationships/slide" Target="slide2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12.jpg"/><Relationship Id="rId21" Type="http://schemas.openxmlformats.org/officeDocument/2006/relationships/slide" Target="slide2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59.xml"/><Relationship Id="rId10" Type="http://schemas.openxmlformats.org/officeDocument/2006/relationships/image" Target="../media/image94.png"/><Relationship Id="rId19" Type="http://schemas.openxmlformats.org/officeDocument/2006/relationships/slide" Target="slide83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13.jpg"/><Relationship Id="rId21" Type="http://schemas.openxmlformats.org/officeDocument/2006/relationships/slide" Target="slide2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slide" Target="slide59.xml"/><Relationship Id="rId10" Type="http://schemas.openxmlformats.org/officeDocument/2006/relationships/image" Target="../media/image94.png"/><Relationship Id="rId19" Type="http://schemas.openxmlformats.org/officeDocument/2006/relationships/slide" Target="slide83.xml"/><Relationship Id="rId4" Type="http://schemas.openxmlformats.org/officeDocument/2006/relationships/slide" Target="slide2.xml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32.png"/><Relationship Id="rId21" Type="http://schemas.openxmlformats.org/officeDocument/2006/relationships/slide" Target="slide80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slide" Target="slide31.xml"/><Relationship Id="rId25" Type="http://schemas.openxmlformats.org/officeDocument/2006/relationships/slide" Target="slide26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24" Type="http://schemas.openxmlformats.org/officeDocument/2006/relationships/image" Target="../media/image29.png"/><Relationship Id="rId5" Type="http://schemas.openxmlformats.org/officeDocument/2006/relationships/image" Target="../media/image33.jpg"/><Relationship Id="rId15" Type="http://schemas.openxmlformats.org/officeDocument/2006/relationships/slide" Target="slide5.xml"/><Relationship Id="rId23" Type="http://schemas.openxmlformats.org/officeDocument/2006/relationships/slide" Target="slide83.xml"/><Relationship Id="rId10" Type="http://schemas.openxmlformats.org/officeDocument/2006/relationships/slide" Target="slide4.xml"/><Relationship Id="rId19" Type="http://schemas.openxmlformats.org/officeDocument/2006/relationships/slide" Target="slide59.xml"/><Relationship Id="rId4" Type="http://schemas.microsoft.com/office/2007/relationships/hdphoto" Target="../media/hdphoto5.wdp"/><Relationship Id="rId9" Type="http://schemas.openxmlformats.org/officeDocument/2006/relationships/image" Target="../media/image18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14.png"/><Relationship Id="rId21" Type="http://schemas.openxmlformats.org/officeDocument/2006/relationships/slide" Target="slide83.xml"/><Relationship Id="rId7" Type="http://schemas.openxmlformats.org/officeDocument/2006/relationships/slide" Target="slide2.xml"/><Relationship Id="rId12" Type="http://schemas.openxmlformats.org/officeDocument/2006/relationships/image" Target="../media/image17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24" Type="http://schemas.openxmlformats.org/officeDocument/2006/relationships/image" Target="../media/image30.png"/><Relationship Id="rId5" Type="http://schemas.openxmlformats.org/officeDocument/2006/relationships/image" Target="../media/image16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19.png"/><Relationship Id="rId19" Type="http://schemas.openxmlformats.org/officeDocument/2006/relationships/slide" Target="slide80.xml"/><Relationship Id="rId4" Type="http://schemas.openxmlformats.org/officeDocument/2006/relationships/image" Target="../media/image115.jpg"/><Relationship Id="rId9" Type="http://schemas.openxmlformats.org/officeDocument/2006/relationships/slide" Target="slide4.xml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16.jpg"/><Relationship Id="rId21" Type="http://schemas.openxmlformats.org/officeDocument/2006/relationships/slide" Target="slide83.xml"/><Relationship Id="rId7" Type="http://schemas.openxmlformats.org/officeDocument/2006/relationships/image" Target="../media/image18.png"/><Relationship Id="rId12" Type="http://schemas.openxmlformats.org/officeDocument/2006/relationships/image" Target="../media/image114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17.png"/><Relationship Id="rId21" Type="http://schemas.openxmlformats.org/officeDocument/2006/relationships/slide" Target="slide26.xml"/><Relationship Id="rId7" Type="http://schemas.openxmlformats.org/officeDocument/2006/relationships/slide" Target="slide2.xml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image" Target="../media/image16.png"/><Relationship Id="rId15" Type="http://schemas.openxmlformats.org/officeDocument/2006/relationships/slide" Target="slide59.xml"/><Relationship Id="rId10" Type="http://schemas.openxmlformats.org/officeDocument/2006/relationships/image" Target="../media/image19.png"/><Relationship Id="rId19" Type="http://schemas.openxmlformats.org/officeDocument/2006/relationships/slide" Target="slide83.xml"/><Relationship Id="rId4" Type="http://schemas.openxmlformats.org/officeDocument/2006/relationships/image" Target="../media/image118.jpg"/><Relationship Id="rId9" Type="http://schemas.openxmlformats.org/officeDocument/2006/relationships/slide" Target="slide4.xml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19.jpg"/><Relationship Id="rId21" Type="http://schemas.openxmlformats.org/officeDocument/2006/relationships/slide" Target="slide83.xml"/><Relationship Id="rId7" Type="http://schemas.openxmlformats.org/officeDocument/2006/relationships/image" Target="../media/image18.png"/><Relationship Id="rId12" Type="http://schemas.openxmlformats.org/officeDocument/2006/relationships/image" Target="../media/image117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20.png"/><Relationship Id="rId21" Type="http://schemas.openxmlformats.org/officeDocument/2006/relationships/slide" Target="slide83.xml"/><Relationship Id="rId7" Type="http://schemas.openxmlformats.org/officeDocument/2006/relationships/image" Target="../media/image18.png"/><Relationship Id="rId12" Type="http://schemas.openxmlformats.org/officeDocument/2006/relationships/image" Target="../media/image117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21.jpg"/><Relationship Id="rId24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microsoft.com/office/2007/relationships/hdphoto" Target="../media/hdphoto16.wdp"/><Relationship Id="rId9" Type="http://schemas.openxmlformats.org/officeDocument/2006/relationships/image" Target="../media/image19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22.jpg"/><Relationship Id="rId21" Type="http://schemas.openxmlformats.org/officeDocument/2006/relationships/slide" Target="slide83.xml"/><Relationship Id="rId7" Type="http://schemas.openxmlformats.org/officeDocument/2006/relationships/image" Target="../media/image18.png"/><Relationship Id="rId12" Type="http://schemas.openxmlformats.org/officeDocument/2006/relationships/image" Target="../media/image117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23.jpg"/><Relationship Id="rId21" Type="http://schemas.openxmlformats.org/officeDocument/2006/relationships/slide" Target="slide26.xml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5.xml"/><Relationship Id="rId5" Type="http://schemas.openxmlformats.org/officeDocument/2006/relationships/image" Target="../media/image20.png"/><Relationship Id="rId15" Type="http://schemas.openxmlformats.org/officeDocument/2006/relationships/slide" Target="slide59.xml"/><Relationship Id="rId10" Type="http://schemas.openxmlformats.org/officeDocument/2006/relationships/image" Target="../media/image117.png"/><Relationship Id="rId19" Type="http://schemas.openxmlformats.org/officeDocument/2006/relationships/slide" Target="slide83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24.jpg"/><Relationship Id="rId21" Type="http://schemas.openxmlformats.org/officeDocument/2006/relationships/slide" Target="slide26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slide" Target="slide5.xml"/><Relationship Id="rId5" Type="http://schemas.openxmlformats.org/officeDocument/2006/relationships/slide" Target="slide2.xml"/><Relationship Id="rId15" Type="http://schemas.openxmlformats.org/officeDocument/2006/relationships/slide" Target="slide59.xml"/><Relationship Id="rId10" Type="http://schemas.openxmlformats.org/officeDocument/2006/relationships/image" Target="../media/image117.png"/><Relationship Id="rId19" Type="http://schemas.openxmlformats.org/officeDocument/2006/relationships/slide" Target="slide83.xml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32.png"/><Relationship Id="rId21" Type="http://schemas.openxmlformats.org/officeDocument/2006/relationships/slide" Target="slide80.xml"/><Relationship Id="rId7" Type="http://schemas.openxmlformats.org/officeDocument/2006/relationships/slide" Target="slide2.xml"/><Relationship Id="rId12" Type="http://schemas.openxmlformats.org/officeDocument/2006/relationships/image" Target="../media/image21.png"/><Relationship Id="rId17" Type="http://schemas.openxmlformats.org/officeDocument/2006/relationships/slide" Target="slide31.xml"/><Relationship Id="rId25" Type="http://schemas.openxmlformats.org/officeDocument/2006/relationships/slide" Target="slide26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24" Type="http://schemas.openxmlformats.org/officeDocument/2006/relationships/image" Target="../media/image29.png"/><Relationship Id="rId5" Type="http://schemas.openxmlformats.org/officeDocument/2006/relationships/image" Target="../media/image34.jpg"/><Relationship Id="rId15" Type="http://schemas.openxmlformats.org/officeDocument/2006/relationships/slide" Target="slide5.xml"/><Relationship Id="rId23" Type="http://schemas.openxmlformats.org/officeDocument/2006/relationships/slide" Target="slide83.xml"/><Relationship Id="rId10" Type="http://schemas.openxmlformats.org/officeDocument/2006/relationships/image" Target="../media/image19.png"/><Relationship Id="rId19" Type="http://schemas.openxmlformats.org/officeDocument/2006/relationships/slide" Target="slide59.xml"/><Relationship Id="rId4" Type="http://schemas.microsoft.com/office/2007/relationships/hdphoto" Target="../media/hdphoto5.wdp"/><Relationship Id="rId9" Type="http://schemas.openxmlformats.org/officeDocument/2006/relationships/slide" Target="slide4.xml"/><Relationship Id="rId14" Type="http://schemas.openxmlformats.org/officeDocument/2006/relationships/image" Target="../media/image24.png"/><Relationship Id="rId22" Type="http://schemas.openxmlformats.org/officeDocument/2006/relationships/image" Target="../media/image28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19.jpg"/><Relationship Id="rId21" Type="http://schemas.openxmlformats.org/officeDocument/2006/relationships/slide" Target="slide83.xml"/><Relationship Id="rId7" Type="http://schemas.openxmlformats.org/officeDocument/2006/relationships/image" Target="../media/image18.png"/><Relationship Id="rId12" Type="http://schemas.openxmlformats.org/officeDocument/2006/relationships/image" Target="../media/image117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20.png"/><Relationship Id="rId21" Type="http://schemas.openxmlformats.org/officeDocument/2006/relationships/slide" Target="slide83.xml"/><Relationship Id="rId7" Type="http://schemas.openxmlformats.org/officeDocument/2006/relationships/image" Target="../media/image18.png"/><Relationship Id="rId12" Type="http://schemas.openxmlformats.org/officeDocument/2006/relationships/image" Target="../media/image117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25.jpg"/><Relationship Id="rId24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microsoft.com/office/2007/relationships/hdphoto" Target="../media/hdphoto16.wdp"/><Relationship Id="rId9" Type="http://schemas.openxmlformats.org/officeDocument/2006/relationships/image" Target="../media/image19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22.jpg"/><Relationship Id="rId21" Type="http://schemas.openxmlformats.org/officeDocument/2006/relationships/slide" Target="slide83.xml"/><Relationship Id="rId7" Type="http://schemas.openxmlformats.org/officeDocument/2006/relationships/image" Target="../media/image18.png"/><Relationship Id="rId12" Type="http://schemas.openxmlformats.org/officeDocument/2006/relationships/image" Target="../media/image117.png"/><Relationship Id="rId17" Type="http://schemas.openxmlformats.org/officeDocument/2006/relationships/slide" Target="slide59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slide" Target="slide31.xml"/><Relationship Id="rId23" Type="http://schemas.openxmlformats.org/officeDocument/2006/relationships/slide" Target="slide26.xml"/><Relationship Id="rId10" Type="http://schemas.openxmlformats.org/officeDocument/2006/relationships/image" Target="../media/image21.png"/><Relationship Id="rId19" Type="http://schemas.openxmlformats.org/officeDocument/2006/relationships/slide" Target="slide80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23.jpg"/><Relationship Id="rId21" Type="http://schemas.openxmlformats.org/officeDocument/2006/relationships/slide" Target="slide26.xml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5.xml"/><Relationship Id="rId5" Type="http://schemas.openxmlformats.org/officeDocument/2006/relationships/image" Target="../media/image20.png"/><Relationship Id="rId15" Type="http://schemas.openxmlformats.org/officeDocument/2006/relationships/slide" Target="slide59.xml"/><Relationship Id="rId10" Type="http://schemas.openxmlformats.org/officeDocument/2006/relationships/image" Target="../media/image117.png"/><Relationship Id="rId19" Type="http://schemas.openxmlformats.org/officeDocument/2006/relationships/slide" Target="slide83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26.jpg"/><Relationship Id="rId21" Type="http://schemas.openxmlformats.org/officeDocument/2006/relationships/slide" Target="slide26.xml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5.xml"/><Relationship Id="rId5" Type="http://schemas.openxmlformats.org/officeDocument/2006/relationships/image" Target="../media/image20.png"/><Relationship Id="rId15" Type="http://schemas.openxmlformats.org/officeDocument/2006/relationships/slide" Target="slide59.xml"/><Relationship Id="rId10" Type="http://schemas.openxmlformats.org/officeDocument/2006/relationships/image" Target="../media/image117.png"/><Relationship Id="rId19" Type="http://schemas.openxmlformats.org/officeDocument/2006/relationships/slide" Target="slide83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18" Type="http://schemas.openxmlformats.org/officeDocument/2006/relationships/slide" Target="slide83.xml"/><Relationship Id="rId3" Type="http://schemas.openxmlformats.org/officeDocument/2006/relationships/image" Target="../media/image127.jpg"/><Relationship Id="rId21" Type="http://schemas.openxmlformats.org/officeDocument/2006/relationships/image" Target="../media/image30.png"/><Relationship Id="rId7" Type="http://schemas.openxmlformats.org/officeDocument/2006/relationships/slide" Target="slide4.xml"/><Relationship Id="rId12" Type="http://schemas.openxmlformats.org/officeDocument/2006/relationships/slide" Target="slide31.xml"/><Relationship Id="rId17" Type="http://schemas.openxmlformats.org/officeDocument/2006/relationships/image" Target="../media/image28.png"/><Relationship Id="rId2" Type="http://schemas.openxmlformats.org/officeDocument/2006/relationships/image" Target="../media/image14.jpg"/><Relationship Id="rId16" Type="http://schemas.openxmlformats.org/officeDocument/2006/relationships/slide" Target="slide80.xml"/><Relationship Id="rId20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slide" Target="slide2.xml"/><Relationship Id="rId15" Type="http://schemas.openxmlformats.org/officeDocument/2006/relationships/image" Target="../media/image27.png"/><Relationship Id="rId10" Type="http://schemas.openxmlformats.org/officeDocument/2006/relationships/slide" Target="slide5.xml"/><Relationship Id="rId19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117.png"/><Relationship Id="rId14" Type="http://schemas.openxmlformats.org/officeDocument/2006/relationships/slide" Target="slide59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28.jpg"/><Relationship Id="rId21" Type="http://schemas.openxmlformats.org/officeDocument/2006/relationships/slide" Target="slide26.xml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17" Type="http://schemas.openxmlformats.org/officeDocument/2006/relationships/slide" Target="slide80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5.xml"/><Relationship Id="rId5" Type="http://schemas.openxmlformats.org/officeDocument/2006/relationships/image" Target="../media/image20.png"/><Relationship Id="rId15" Type="http://schemas.openxmlformats.org/officeDocument/2006/relationships/slide" Target="slide59.xml"/><Relationship Id="rId10" Type="http://schemas.openxmlformats.org/officeDocument/2006/relationships/image" Target="../media/image117.png"/><Relationship Id="rId19" Type="http://schemas.openxmlformats.org/officeDocument/2006/relationships/slide" Target="slide83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2" descr="C:\Users\ali kamali\Desktop\intro powerpoin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C:\Users\ali kamali\Desktop\intro powerpoint 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28" y="722798"/>
            <a:ext cx="1554162" cy="37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1" descr="C:\Users\ali kamali\Desktop\intro powerpoint 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10" y="725618"/>
            <a:ext cx="17494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li kamali\Desktop\29) In the name of GOD  (www_IslamicWallpaper_ir).gif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404" y="1183620"/>
            <a:ext cx="3392293" cy="2544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21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6" y="564764"/>
            <a:ext cx="5471091" cy="4340947"/>
          </a:xfrm>
          <a:prstGeom prst="rect">
            <a:avLst/>
          </a:prstGeom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85197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92065" y="733022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</a:p>
          <a:p>
            <a:pPr algn="justLow" rtl="1"/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انتخاب کالا ، به فرم ثبت سفارش بازگشته و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ثبت درخواست خرید پس از تایید تیک رعایت مفاد قانون استفاده از توان تولیدی... 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225" y="400728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oint 1" descr="F:\END\Blue\New folder\point 1.png">
            <a:extLst>
              <a:ext uri="{FF2B5EF4-FFF2-40B4-BE49-F238E27FC236}">
                <a16:creationId xmlns:a16="http://schemas.microsoft.com/office/drawing/2014/main" id="{459C0EFD-68AA-43CC-BB20-529DD196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271" y="436034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1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70" y="576985"/>
            <a:ext cx="5007562" cy="4386031"/>
          </a:xfrm>
          <a:prstGeom prst="rect">
            <a:avLst/>
          </a:prstGeom>
        </p:spPr>
      </p:pic>
      <p:pic>
        <p:nvPicPr>
          <p:cNvPr id="14" name="point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28150" y="4743579"/>
            <a:ext cx="221160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48" y="92215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81555" y="792692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تکمیل اطلاعات</a:t>
            </a:r>
          </a:p>
          <a:p>
            <a:pPr algn="justLow" rtl="1"/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تکمیل اطلاعات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کالا 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تکمیل اطلاعات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</a:p>
        </p:txBody>
      </p:sp>
      <p:pic>
        <p:nvPicPr>
          <p:cNvPr id="27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175616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71045" y="1626660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حذف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حذف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کالا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انتخاب شده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روی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لینک </a:t>
            </a:r>
            <a:r>
              <a:rPr lang="fa-IR" sz="1100" b="1" dirty="0" smtClean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حذف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0" name="point 1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00311" y="4577142"/>
            <a:ext cx="221160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4" name="Picture 3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0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5" y="572850"/>
            <a:ext cx="5814896" cy="4445334"/>
          </a:xfrm>
          <a:prstGeom prst="rect">
            <a:avLst/>
          </a:prstGeom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80993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81555" y="690982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مقدار/تعداد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تعداد و مقدار مورد نیاز به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کالای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مورد نظر را وارد نمایید.</a:t>
            </a:r>
          </a:p>
        </p:txBody>
      </p:sp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46" y="188948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16" y="2458356"/>
            <a:ext cx="205291" cy="224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46" y="3232828"/>
            <a:ext cx="205291" cy="224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28" y="4611691"/>
            <a:ext cx="205291" cy="224277"/>
          </a:xfrm>
          <a:prstGeom prst="rect">
            <a:avLst/>
          </a:prstGeom>
        </p:spPr>
      </p:pic>
      <p:pic>
        <p:nvPicPr>
          <p:cNvPr id="28" name="Arrow 2" descr="F:\پاورپوینت ها\ارزیابی کیفی\Arrow 2.png">
            <a:extLst>
              <a:ext uri="{FF2B5EF4-FFF2-40B4-BE49-F238E27FC236}">
                <a16:creationId xmlns:a16="http://schemas.microsoft.com/office/drawing/2014/main" id="{49116A3E-8650-4F34-A80A-BFD3C0AF3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72" y="1533933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1">
            <a:extLst>
              <a:ext uri="{FF2B5EF4-FFF2-40B4-BE49-F238E27FC236}">
                <a16:creationId xmlns:a16="http://schemas.microsoft.com/office/drawing/2014/main" id="{8CD09E81-4589-47CC-B632-9BD950E75A7B}"/>
              </a:ext>
            </a:extLst>
          </p:cNvPr>
          <p:cNvSpPr/>
          <p:nvPr/>
        </p:nvSpPr>
        <p:spPr>
          <a:xfrm>
            <a:off x="6681555" y="1433072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 smtClean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مالیات ارزش افزوده</a:t>
            </a:r>
            <a:endParaRPr lang="fa-IR" sz="1100" b="1" dirty="0">
              <a:solidFill>
                <a:schemeClr val="accent1">
                  <a:lumMod val="75000"/>
                </a:schemeClr>
              </a:solidFill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کالای مورد نظر دارای مالیات باشد ،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تیک گزینه </a:t>
            </a:r>
            <a:r>
              <a:rPr lang="fa-IR" sz="1100" b="1" dirty="0" smtClean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بلی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را کلیک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نمایید.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6" name="text 1">
            <a:extLst>
              <a:ext uri="{FF2B5EF4-FFF2-40B4-BE49-F238E27FC236}">
                <a16:creationId xmlns:a16="http://schemas.microsoft.com/office/drawing/2014/main" id="{8C2B9E66-058E-4AE5-8352-F367DAFF8E51}"/>
              </a:ext>
            </a:extLst>
          </p:cNvPr>
          <p:cNvSpPr/>
          <p:nvPr/>
        </p:nvSpPr>
        <p:spPr>
          <a:xfrm>
            <a:off x="6672030" y="2264832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بیمه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کالای مد نظر دارای بیمه باشد، با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افزودن سطر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میتوانید نوع بیمه و هزینه ی بیمه را مشخص نمایید..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7" name="text 1">
            <a:extLst>
              <a:ext uri="{FF2B5EF4-FFF2-40B4-BE49-F238E27FC236}">
                <a16:creationId xmlns:a16="http://schemas.microsoft.com/office/drawing/2014/main" id="{A8736664-5313-4BCA-B906-827C67ED27D1}"/>
              </a:ext>
            </a:extLst>
          </p:cNvPr>
          <p:cNvSpPr/>
          <p:nvPr/>
        </p:nvSpPr>
        <p:spPr>
          <a:xfrm>
            <a:off x="6673786" y="3248182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 smtClean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تکمیل اطلاعات</a:t>
            </a:r>
            <a:endParaRPr lang="fa-IR" sz="1100" b="1" dirty="0">
              <a:solidFill>
                <a:schemeClr val="accent1">
                  <a:lumMod val="75000"/>
                </a:schemeClr>
              </a:solidFill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تکمیل اطلاعات فوق ، جهت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ذخیره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5A4EECB-81E1-4387-81F1-A02F9C10A6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361" y="2382072"/>
            <a:ext cx="2413816" cy="4083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EC7C8C7-7C6C-412F-A66B-988570F00C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361" y="3373422"/>
            <a:ext cx="2413816" cy="40839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4" name="Picture 3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0" name="Picture 3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1" name="Picture 4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2" name="Picture 4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3" name="Picture 4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44" name="Picture 43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251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95" y="773862"/>
            <a:ext cx="6067233" cy="3758810"/>
          </a:xfrm>
          <a:prstGeom prst="rect">
            <a:avLst/>
          </a:prstGeom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68" y="85197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92065" y="733022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تامین کننده</a:t>
            </a:r>
          </a:p>
          <a:p>
            <a:pPr algn="justLow" rtl="1"/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انتخاب تامین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کننده ،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روی کلید مورد نظر کلیک نمایید.</a:t>
            </a:r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931" y="62687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3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251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9" y="773861"/>
            <a:ext cx="6067233" cy="3886427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68" y="891302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08" y="1246095"/>
            <a:ext cx="5213555" cy="3000375"/>
          </a:xfrm>
          <a:prstGeom prst="rect">
            <a:avLst/>
          </a:prstGeom>
        </p:spPr>
      </p:pic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56" y="195707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1">
            <a:extLst>
              <a:ext uri="{FF2B5EF4-FFF2-40B4-BE49-F238E27FC236}">
                <a16:creationId xmlns:a16="http://schemas.microsoft.com/office/drawing/2014/main" id="{8CD09E81-4589-47CC-B632-9BD950E75A7B}"/>
              </a:ext>
            </a:extLst>
          </p:cNvPr>
          <p:cNvSpPr/>
          <p:nvPr/>
        </p:nvSpPr>
        <p:spPr>
          <a:xfrm>
            <a:off x="6692767" y="791884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 smtClean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تامین کننده</a:t>
            </a:r>
            <a:endParaRPr lang="fa-IR" sz="1100" b="1" dirty="0">
              <a:solidFill>
                <a:schemeClr val="accent1">
                  <a:lumMod val="75000"/>
                </a:schemeClr>
              </a:solidFill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فرم تامین کننده مورد نظر را انتخاب نموده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سپس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  <p:pic>
        <p:nvPicPr>
          <p:cNvPr id="4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00" y="375146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98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79" y="1047410"/>
            <a:ext cx="5967695" cy="3055191"/>
          </a:xfrm>
          <a:prstGeom prst="rect">
            <a:avLst/>
          </a:prstGeom>
        </p:spPr>
      </p:pic>
      <p:pic>
        <p:nvPicPr>
          <p:cNvPr id="14" name="point 2" descr="F:\END\Blue\New folder\point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06" y="224769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814870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71045" y="696903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تاریخ تحویل کالا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تاریخ مد نظر جهت تحویل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کالا را مشخص نمایید.</a:t>
            </a:r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7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34" y="1545446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70406" y="1430456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تاریخ پرداخت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تاریخ مد نظر جهت پرداخت وجه کالا ی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دریافتی را مشخص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47" y="225762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42" y="2693504"/>
            <a:ext cx="230758" cy="252101"/>
          </a:xfrm>
          <a:prstGeom prst="rect">
            <a:avLst/>
          </a:prstGeom>
        </p:spPr>
      </p:pic>
      <p:sp>
        <p:nvSpPr>
          <p:cNvPr id="37" name="text 1">
            <a:extLst>
              <a:ext uri="{FF2B5EF4-FFF2-40B4-BE49-F238E27FC236}">
                <a16:creationId xmlns:a16="http://schemas.microsoft.com/office/drawing/2014/main" id="{8CD09E81-4589-47CC-B632-9BD950E75A7B}"/>
              </a:ext>
            </a:extLst>
          </p:cNvPr>
          <p:cNvSpPr/>
          <p:nvPr/>
        </p:nvSpPr>
        <p:spPr>
          <a:xfrm>
            <a:off x="6690207" y="2226328"/>
            <a:ext cx="2086100" cy="134299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محل پرداخت 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درصورت انتخاب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تنخواه کارپرداز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تمامی مراحل پرداخت با کارپرداز بوده و از حساب تنخواه کسر می شود.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انتخاب </a:t>
            </a:r>
            <a:r>
              <a:rPr lang="fa-IR" sz="1100" b="1" dirty="0" smtClean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ذی حساب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مراحل پرداخت با تایید مقام تشخیص و پرداخت از طریق کارتابل ذی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حساب می باشد.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5A4EECB-81E1-4387-81F1-A02F9C10A6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44" y="2336457"/>
            <a:ext cx="2413816" cy="40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6" name="Picture 3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1" name="Picture 4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2" name="Picture 4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43" name="Picture 4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2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79" y="1047410"/>
            <a:ext cx="5967695" cy="3055191"/>
          </a:xfrm>
          <a:prstGeom prst="rect">
            <a:avLst/>
          </a:prstGeom>
        </p:spPr>
      </p:pic>
      <p:pic>
        <p:nvPicPr>
          <p:cNvPr id="14" name="point 2" descr="F:\END\Blue\New folder\point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249" y="271428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538" y="74358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91" y="1694355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573" y="249696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60" y="2929028"/>
            <a:ext cx="230758" cy="252101"/>
          </a:xfrm>
          <a:prstGeom prst="rect">
            <a:avLst/>
          </a:prstGeom>
        </p:spPr>
      </p:pic>
      <p:sp>
        <p:nvSpPr>
          <p:cNvPr id="39" name="text 1">
            <a:extLst>
              <a:ext uri="{FF2B5EF4-FFF2-40B4-BE49-F238E27FC236}">
                <a16:creationId xmlns:a16="http://schemas.microsoft.com/office/drawing/2014/main" id="{A8736664-5313-4BCA-B906-827C67ED27D1}"/>
              </a:ext>
            </a:extLst>
          </p:cNvPr>
          <p:cNvSpPr/>
          <p:nvPr/>
        </p:nvSpPr>
        <p:spPr>
          <a:xfrm>
            <a:off x="6663517" y="1589771"/>
            <a:ext cx="2086100" cy="49660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 smtClean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انبار دار</a:t>
            </a:r>
          </a:p>
          <a:p>
            <a:pPr algn="justLow" rtl="1"/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انبار دار فرآیند را مشخص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5A4EECB-81E1-4387-81F1-A02F9C10A6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70" y="2405307"/>
            <a:ext cx="2413816" cy="408398"/>
          </a:xfrm>
          <a:prstGeom prst="rect">
            <a:avLst/>
          </a:prstGeom>
        </p:spPr>
      </p:pic>
      <p:sp>
        <p:nvSpPr>
          <p:cNvPr id="46" name="text 1">
            <a:extLst>
              <a:ext uri="{FF2B5EF4-FFF2-40B4-BE49-F238E27FC236}">
                <a16:creationId xmlns:a16="http://schemas.microsoft.com/office/drawing/2014/main" id="{A8736664-5313-4BCA-B906-827C67ED27D1}"/>
              </a:ext>
            </a:extLst>
          </p:cNvPr>
          <p:cNvSpPr/>
          <p:nvPr/>
        </p:nvSpPr>
        <p:spPr>
          <a:xfrm>
            <a:off x="6676826" y="622355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ذیحساب</a:t>
            </a:r>
          </a:p>
          <a:p>
            <a:pPr algn="justLow" rtl="1"/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ذیحساب فرآیند را مشخص نمایید.</a:t>
            </a:r>
          </a:p>
          <a:p>
            <a:pPr algn="justLow" rtl="1"/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 در صورت انتخاب محل پرداخت بصورت ذی حساب)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47" name="text 1">
            <a:extLst>
              <a:ext uri="{FF2B5EF4-FFF2-40B4-BE49-F238E27FC236}">
                <a16:creationId xmlns:a16="http://schemas.microsoft.com/office/drawing/2014/main" id="{6850EF4F-D5C5-4A03-A7B7-6F0572BE3DAA}"/>
              </a:ext>
            </a:extLst>
          </p:cNvPr>
          <p:cNvSpPr/>
          <p:nvPr/>
        </p:nvSpPr>
        <p:spPr>
          <a:xfrm>
            <a:off x="6655806" y="2290249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مقام تشخیص</a:t>
            </a:r>
          </a:p>
          <a:p>
            <a:pPr algn="justLow" rtl="1"/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مقام تشخیص فرآیند را مشخص نمایید.</a:t>
            </a:r>
          </a:p>
          <a:p>
            <a:pPr algn="justLow" rtl="1"/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 در صورت انتخاب محل پرداخت بصورت ذی حساب)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3" name="Picture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41" name="Picture 4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-9939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8" y="980859"/>
            <a:ext cx="5894499" cy="3172041"/>
          </a:xfrm>
          <a:prstGeom prst="rect">
            <a:avLst/>
          </a:prstGeom>
        </p:spPr>
      </p:pic>
      <p:pic>
        <p:nvPicPr>
          <p:cNvPr id="14" name="point 2" descr="F:\END\Blue\New folder\point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92" y="213421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48" y="84146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71045" y="732451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مهلت تایید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بازه زمانی که تامین کننده می تواند سفارش شما را تایید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نماید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</p:txBody>
      </p:sp>
      <p:pic>
        <p:nvPicPr>
          <p:cNvPr id="27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683" y="169780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613" y="79078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1">
            <a:extLst>
              <a:ext uri="{FF2B5EF4-FFF2-40B4-BE49-F238E27FC236}">
                <a16:creationId xmlns:a16="http://schemas.microsoft.com/office/drawing/2014/main" id="{8CD09E81-4589-47CC-B632-9BD950E75A7B}"/>
              </a:ext>
            </a:extLst>
          </p:cNvPr>
          <p:cNvSpPr/>
          <p:nvPr/>
        </p:nvSpPr>
        <p:spPr>
          <a:xfrm>
            <a:off x="6681926" y="2497421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مدارک پیوستی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نیاز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میتوانید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از طریق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مدارک </a:t>
            </a:r>
            <a:r>
              <a:rPr lang="fa-IR" sz="1100" b="1" dirty="0" smtClean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پیوستی،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را انجام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35" y="3583740"/>
            <a:ext cx="205291" cy="2242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5A4EECB-81E1-4387-81F1-A02F9C10A6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376" y="2602616"/>
            <a:ext cx="2413816" cy="408398"/>
          </a:xfrm>
          <a:prstGeom prst="rect">
            <a:avLst/>
          </a:prstGeom>
        </p:spPr>
      </p:pic>
      <p:sp>
        <p:nvSpPr>
          <p:cNvPr id="37" name="text 1"/>
          <p:cNvSpPr/>
          <p:nvPr/>
        </p:nvSpPr>
        <p:spPr>
          <a:xfrm>
            <a:off x="6694476" y="1571204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 smtClean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تعیین مجوز</a:t>
            </a:r>
            <a:endParaRPr lang="fa-IR" sz="1100" b="1" dirty="0">
              <a:solidFill>
                <a:schemeClr val="accent1">
                  <a:lumMod val="75000"/>
                </a:schemeClr>
              </a:solidFill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الزامی بودن ارائه مجوز می توانید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تعیین مجوز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 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6" name="Picture 3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0" name="Picture 3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1" name="Picture 4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42" name="Picture 4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1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5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5" y="980859"/>
            <a:ext cx="5894499" cy="3172041"/>
          </a:xfrm>
          <a:prstGeom prst="rect">
            <a:avLst/>
          </a:prstGeom>
        </p:spPr>
      </p:pic>
      <p:pic>
        <p:nvPicPr>
          <p:cNvPr id="29" name="Picture 2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1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9" y="1858427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1"/>
          <p:cNvSpPr/>
          <p:nvPr/>
        </p:nvSpPr>
        <p:spPr>
          <a:xfrm>
            <a:off x="6659993" y="1745128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مجوز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عنوان مجوز مورد نظر خود را از منوی کشویی "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مجوز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" جستجو و انتخاب  و سپس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</p:txBody>
      </p:sp>
      <p:pic>
        <p:nvPicPr>
          <p:cNvPr id="31" name="Arrow 1" descr="C:\Users\ali kamali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12" y="879653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1"/>
          <p:cNvSpPr/>
          <p:nvPr/>
        </p:nvSpPr>
        <p:spPr>
          <a:xfrm>
            <a:off x="6668069" y="771211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چک باکس ارائه مجوز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فرم ابتدا چک باکس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</a:t>
            </a:r>
            <a:r>
              <a:rPr lang="fa-IR" sz="1100" b="1" dirty="0" smtClean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ارائه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مجوز توسط تامین کننده الزامی </a:t>
            </a:r>
            <a:r>
              <a:rPr lang="fa-IR" sz="1100" b="1" dirty="0" smtClean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می‌باشد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را انتخاب نمایید.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8C3DC-4383-4910-9DED-C8369072EB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" y="1633829"/>
            <a:ext cx="5104564" cy="1742704"/>
          </a:xfrm>
          <a:prstGeom prst="rect">
            <a:avLst/>
          </a:prstGeom>
        </p:spPr>
      </p:pic>
      <p:pic>
        <p:nvPicPr>
          <p:cNvPr id="25" name="point 1" descr="F:\END\Blue\New folder\point 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087" y="185385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oint 2" descr="F:\END\Blue\New folder\point 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86" y="254073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4" name="Picture 3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4" name="Picture 4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5" name="Picture 4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642" y="647947"/>
            <a:ext cx="4491144" cy="2790925"/>
          </a:xfrm>
          <a:prstGeom prst="rect">
            <a:avLst/>
          </a:prstGeom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93490" y="238105"/>
            <a:ext cx="206338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48" y="85197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81555" y="722512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افزودن فایل جدید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بارگذاری ،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روی کلید </a:t>
            </a:r>
            <a:r>
              <a:rPr lang="fa-IR" sz="1100" b="1" dirty="0" smtClean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افزودن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فایل جدید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نمایید.</a:t>
            </a:r>
          </a:p>
        </p:txBody>
      </p:sp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94" y="225034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2CDBB9-F16C-4A20-A081-076B63C0E1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8283" y="2902195"/>
            <a:ext cx="3000375" cy="1666875"/>
          </a:xfrm>
          <a:prstGeom prst="rect">
            <a:avLst/>
          </a:prstGeom>
        </p:spPr>
      </p:pic>
      <p:pic>
        <p:nvPicPr>
          <p:cNvPr id="27" name="point 2" descr="F:\END\Blue\New folder\point 2.png">
            <a:extLst>
              <a:ext uri="{FF2B5EF4-FFF2-40B4-BE49-F238E27FC236}">
                <a16:creationId xmlns:a16="http://schemas.microsoft.com/office/drawing/2014/main" id="{7C96AF12-309C-4BE5-A020-635F72531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827" y="280823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rrow 2" descr="F:\پاورپوینت ها\ارزیابی کیفی\Arrow 2.png">
            <a:extLst>
              <a:ext uri="{FF2B5EF4-FFF2-40B4-BE49-F238E27FC236}">
                <a16:creationId xmlns:a16="http://schemas.microsoft.com/office/drawing/2014/main" id="{399C7A2E-DE49-41A0-80B3-1D4D9082F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68" y="173514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1">
            <a:extLst>
              <a:ext uri="{FF2B5EF4-FFF2-40B4-BE49-F238E27FC236}">
                <a16:creationId xmlns:a16="http://schemas.microsoft.com/office/drawing/2014/main" id="{4CF58509-8A9C-432A-AE48-65D21291DF13}"/>
              </a:ext>
            </a:extLst>
          </p:cNvPr>
          <p:cNvSpPr/>
          <p:nvPr/>
        </p:nvSpPr>
        <p:spPr>
          <a:xfrm>
            <a:off x="6671045" y="1616150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فایل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انتخاب فایل پیوستی ، بر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روی کلید 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فایل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4" name="point 2" descr="F:\END\Blue\New folder\point 2.png">
            <a:extLst>
              <a:ext uri="{FF2B5EF4-FFF2-40B4-BE49-F238E27FC236}">
                <a16:creationId xmlns:a16="http://schemas.microsoft.com/office/drawing/2014/main" id="{202FA4E3-62D6-4605-AAD3-BDB2D6661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951" y="379053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0" name="Picture 39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41" name="Picture 40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6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C:\Users\ali kamali\Desktop\intro powerpoin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881B854B-C3EA-463F-A533-48688129E884}"/>
              </a:ext>
            </a:extLst>
          </p:cNvPr>
          <p:cNvSpPr/>
          <p:nvPr/>
        </p:nvSpPr>
        <p:spPr>
          <a:xfrm>
            <a:off x="3853787" y="1055924"/>
            <a:ext cx="1573283" cy="157328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DC5BBC0-C849-4957-93DF-220BC900F1F3}"/>
              </a:ext>
            </a:extLst>
          </p:cNvPr>
          <p:cNvSpPr txBox="1"/>
          <p:nvPr/>
        </p:nvSpPr>
        <p:spPr>
          <a:xfrm>
            <a:off x="3409326" y="3689931"/>
            <a:ext cx="2554333" cy="346249"/>
          </a:xfrm>
          <a:custGeom>
            <a:avLst/>
            <a:gdLst>
              <a:gd name="connsiteX0" fmla="*/ 0 w 2554333"/>
              <a:gd name="connsiteY0" fmla="*/ 0 h 377026"/>
              <a:gd name="connsiteX1" fmla="*/ 2554333 w 2554333"/>
              <a:gd name="connsiteY1" fmla="*/ 0 h 377026"/>
              <a:gd name="connsiteX2" fmla="*/ 2554333 w 2554333"/>
              <a:gd name="connsiteY2" fmla="*/ 377026 h 377026"/>
              <a:gd name="connsiteX3" fmla="*/ 0 w 2554333"/>
              <a:gd name="connsiteY3" fmla="*/ 377026 h 377026"/>
              <a:gd name="connsiteX4" fmla="*/ 0 w 2554333"/>
              <a:gd name="connsiteY4" fmla="*/ 0 h 377026"/>
              <a:gd name="connsiteX0" fmla="*/ 0 w 2554333"/>
              <a:gd name="connsiteY0" fmla="*/ 0 h 377026"/>
              <a:gd name="connsiteX1" fmla="*/ 2478133 w 2554333"/>
              <a:gd name="connsiteY1" fmla="*/ 0 h 377026"/>
              <a:gd name="connsiteX2" fmla="*/ 2554333 w 2554333"/>
              <a:gd name="connsiteY2" fmla="*/ 377026 h 377026"/>
              <a:gd name="connsiteX3" fmla="*/ 0 w 2554333"/>
              <a:gd name="connsiteY3" fmla="*/ 377026 h 377026"/>
              <a:gd name="connsiteX4" fmla="*/ 0 w 2554333"/>
              <a:gd name="connsiteY4" fmla="*/ 0 h 37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333" h="377026">
                <a:moveTo>
                  <a:pt x="0" y="0"/>
                </a:moveTo>
                <a:lnTo>
                  <a:pt x="2478133" y="0"/>
                </a:lnTo>
                <a:lnTo>
                  <a:pt x="2554333" y="377026"/>
                </a:lnTo>
                <a:lnTo>
                  <a:pt x="0" y="37702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itka Banner" pitchFamily="2" charset="0"/>
              </a:rPr>
              <a:t>www.setadiran.ir</a:t>
            </a:r>
          </a:p>
        </p:txBody>
      </p:sp>
      <p:pic>
        <p:nvPicPr>
          <p:cNvPr id="1044" name="Picture 20" descr="C:\Users\ali kamali\Desktop\intro powerpoint 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28" y="722799"/>
            <a:ext cx="1554162" cy="37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ali kamali\Desktop\intro powerpoint 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11" y="725618"/>
            <a:ext cx="17494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ali kamali\Desktop\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2" y="1084495"/>
            <a:ext cx="1555750" cy="152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li kamali\Desktop\e-namad-120x12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22" y="243641"/>
            <a:ext cx="946285" cy="7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li kamali\Desktop\vezarat-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553" y="221829"/>
            <a:ext cx="1277484" cy="75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i kamali\Desktop\سامانه ستاد ایران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933" y="2744653"/>
            <a:ext cx="3326446" cy="84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77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7" y="1319357"/>
            <a:ext cx="6415100" cy="2679613"/>
          </a:xfrm>
          <a:prstGeom prst="rect">
            <a:avLst/>
          </a:prstGeom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48" y="84146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92505" y="731362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 smtClean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و ارسال</a:t>
            </a:r>
            <a:endParaRPr lang="fa-IR" sz="1100" b="1" dirty="0">
              <a:solidFill>
                <a:schemeClr val="accent1">
                  <a:lumMod val="75000"/>
                </a:schemeClr>
              </a:solidFill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تکمیل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مربوط به سفارش کالا ،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</a:t>
            </a:r>
            <a:r>
              <a:rPr lang="fa-IR" sz="1100" b="1" dirty="0" smtClean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 ارسال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نمایید.0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3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497" y="320816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13" y="643629"/>
            <a:ext cx="5735522" cy="3408147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21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56" y="231572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691386" y="766628"/>
            <a:ext cx="2086100" cy="202010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وضعیت سفارش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ارسال سفارش به تامین کننده، وضعیت سفارش در کارتابل سفارش ها به (در انتظار تایید تامین کننده) تغییر خواهد کرد.</a:t>
            </a:r>
          </a:p>
          <a:p>
            <a:pPr lvl="0"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خرید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متوسط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باشد، وضعیت سفارش به (در انتظار تایید مقام تشخیص) تغییر خواهد کرد.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2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00" y="778499"/>
            <a:ext cx="6013535" cy="3357566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4" y="261495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701660" y="766628"/>
            <a:ext cx="2086100" cy="252793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نهایی سفارش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تایید سفارش توسط تامین کننده در کارتابل سفارش ها، وضعیت سفارش به (در انتظار تایید نهایی خریدار) تغییر خواهد کرد و امضای نهایی سفارش توسط کارپرداز انجام می شود.</a:t>
            </a:r>
          </a:p>
          <a:p>
            <a:pPr lvl="0"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* نکته :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خرید از نوع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متوسط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باشد، امضای نهایی سفارش توسط مقام تشخیص انجام خواهد شد.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امضا و تایید نهایی سفارش بر روی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سفارش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669" y="258940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0" name="Picture 1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2" y="607684"/>
            <a:ext cx="5149247" cy="4011701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21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701660" y="766628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 smtClean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مجوز</a:t>
            </a:r>
            <a:endParaRPr lang="fa-IR" sz="1100" b="1" dirty="0">
              <a:solidFill>
                <a:schemeClr val="accent1">
                  <a:lumMod val="75000"/>
                </a:schemeClr>
              </a:solidFill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مجوز تامین کننده ، بر روی کلید </a:t>
            </a:r>
            <a:r>
              <a:rPr lang="fa-IR" sz="1100" b="1" dirty="0" smtClean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مجوز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58" y="283760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6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0" name="Picture 1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31" y="607684"/>
            <a:ext cx="5149247" cy="4011701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21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701660" y="766628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 smtClean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وضعیت مجوز اعلام شده</a:t>
            </a:r>
            <a:endParaRPr lang="fa-IR" sz="1100" b="1" dirty="0">
              <a:solidFill>
                <a:schemeClr val="accent1">
                  <a:lumMod val="75000"/>
                </a:schemeClr>
              </a:solidFill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تایید مجوز ارائه شده توسط تامین کننده ، بر روی چک باکس </a:t>
            </a:r>
            <a:r>
              <a:rPr lang="fa-IR" sz="1100" b="1" dirty="0" smtClean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وضعیت مجوز اعلام شده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 و سپس </a:t>
            </a:r>
            <a:r>
              <a:rPr lang="fa-IR" sz="1100" b="1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روی کلید </a:t>
            </a:r>
            <a:r>
              <a:rPr lang="fa-IR" sz="1100" b="1" dirty="0" smtClean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11" y="1452932"/>
            <a:ext cx="5037885" cy="1525725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410" y="229744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0" name="Picture 1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4" y="646917"/>
            <a:ext cx="6006176" cy="4075325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21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701660" y="766628"/>
            <a:ext cx="2086100" cy="185082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امضا خریدار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نهایی سفارش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امضای خریدار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 و سپس توسط امضای الکترونیکی فرم سفارش را امضا نمایید.</a:t>
            </a:r>
          </a:p>
          <a:p>
            <a:pPr lvl="0"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* نکته :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خرید از نوع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متوسط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باشد، امضای نهایی سفارش توسط مقام تشخیص انجام خواهد شد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59" y="406704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2727327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732042" y="2612642"/>
            <a:ext cx="2086100" cy="8707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ابطال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قصد ابطال سفارش را دارید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ذکر شرح ابطال،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ابطال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 </a:t>
            </a:r>
          </a:p>
        </p:txBody>
      </p:sp>
      <p:pic>
        <p:nvPicPr>
          <p:cNvPr id="18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199" y="420773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C:\Users\ali kamali\Desktop\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1079808" y="2947145"/>
            <a:ext cx="7276832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rtl="1"/>
            <a:r>
              <a:rPr lang="fa-I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Titr" panose="00000700000000000000" pitchFamily="2" charset="-78"/>
              </a:rPr>
              <a:t>دریافـت کـالا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B Titr" panose="00000700000000000000" pitchFamily="2" charset="-78"/>
            </a:endParaRPr>
          </a:p>
        </p:txBody>
      </p:sp>
      <p:pic>
        <p:nvPicPr>
          <p:cNvPr id="16" name="Picture 9" descr="C:\Users\ali kamali\Desktop\logo 2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06" y="947987"/>
            <a:ext cx="2333996" cy="128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73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4" y="105842"/>
            <a:ext cx="5361605" cy="49914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64420" y="236483"/>
            <a:ext cx="19720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انبـاردار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دریافـت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2" y="587442"/>
            <a:ext cx="6070590" cy="2598213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198" y="205858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595" y="82036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58354" y="715258"/>
            <a:ext cx="2086100" cy="218938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کالاهای دریافتی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انجام عملیات دریافت کالا و صدور رسید در انبار، برای ثبت اطلاعات دریافت کالا می توانید به کارتابل "کالاهای دریافتی" وارد شوید.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کارتابل قادر به رویت جدول حاوی اطلاعات محموله های مربوط به سفارشات در مرحله دریافت کالا، می باشید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کلیک نمودن بر روی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سفارش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در کارتابل (کالاهای دریافتی)، وارد فرم (ارسال و تحویل سفارش) مرتبط با آن سفارش خواهید شد.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" y="6065413"/>
            <a:ext cx="885087" cy="252466"/>
          </a:xfrm>
          <a:prstGeom prst="rect">
            <a:avLst/>
          </a:prstGeom>
        </p:spPr>
      </p:pic>
      <p:pic>
        <p:nvPicPr>
          <p:cNvPr id="25" name="Picture 2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2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7" y="585878"/>
            <a:ext cx="5927626" cy="4363250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10" y="178335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9" y="85295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90060" y="747848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مشاهده فرم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نمودن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مشاهده فرم سفارش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در این فرم، قادر خواهید بود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جزئیات فرم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سفارش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را مشاده نمایید.</a:t>
            </a:r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01" y="1999636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9726" y="1884951"/>
            <a:ext cx="2086100" cy="134299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مراحل ارسال و تحویل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جدول مراحل ارسال و تحویل سفارش نمایش داده شده است که در آن اطلاعات مراحل قبلی ارسال وتحویل کالا/کالاهای سفارش نمایش داده می شود و اطلاعات مرحله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جاری تاریخ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دریافت نیز در ردیف جدیدی از آن ثبت می شود. </a:t>
            </a:r>
          </a:p>
        </p:txBody>
      </p:sp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451" y="226211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1"/>
          <p:cNvSpPr/>
          <p:nvPr/>
        </p:nvSpPr>
        <p:spPr>
          <a:xfrm>
            <a:off x="6677155" y="3338219"/>
            <a:ext cx="2086100" cy="141416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مشاهده آخرین وضعیت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انتخاب هر ردیف از محموله های ارسال شده وکلیک بر روی گزینه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جزئیات اطلاعات کالا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قادر خواهید بود تا اطلاعات مربوط به کالا/کالاهای ارسالی در آن محموله را به تفکیک، در جدول (اطلاعات کالا) مشاهده نمایید.</a:t>
            </a:r>
          </a:p>
        </p:txBody>
      </p:sp>
      <p:pic>
        <p:nvPicPr>
          <p:cNvPr id="15" name="Arrow 3" descr="F:\پاورپوینت ها\ارزیابی کیفی\Arrow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60" y="342304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ount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2" y="3778616"/>
            <a:ext cx="221769" cy="242281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764420" y="236483"/>
            <a:ext cx="19720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انبـاردار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دریافـت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4" y="105842"/>
            <a:ext cx="5361605" cy="499140"/>
          </a:xfrm>
          <a:prstGeom prst="rect">
            <a:avLst/>
          </a:prstGeom>
        </p:spPr>
      </p:pic>
      <p:pic>
        <p:nvPicPr>
          <p:cNvPr id="34" name="Picture 3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0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2" name="Picture 2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764420" y="236483"/>
            <a:ext cx="19720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انبـاردار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دریافـت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5" y="583337"/>
            <a:ext cx="5554097" cy="4307985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07" y="76899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99" y="851183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40458" y="746080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تامین کننده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قسمت اطلاعات تأمین کننده می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توانید اطلاعات ثبت شده توسط تامین کننده در خصوص ارسال کالا را مشاهده نمایید ولی امکان ویرایش، برای شما وجود ندارد.</a:t>
            </a: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99" y="197732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660124" y="1862639"/>
            <a:ext cx="2086100" cy="235865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خریدار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جزئیات دریافت محموله را در جدول فوق و در بخش (اطلاعات خریدار) پس از دریافت کالا و صدور رسید انبار تکمیل نمائید.</a:t>
            </a:r>
          </a:p>
          <a:p>
            <a:pPr marL="171450" indent="-171450" algn="justLow" rtl="1">
              <a:buFont typeface="Arial" panose="020B0604020202020204" pitchFamily="34" charset="0"/>
              <a:buChar char="•"/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رسید انبار</a:t>
            </a:r>
          </a:p>
          <a:p>
            <a:pPr marL="171450" indent="-171450" algn="justLow" rtl="1">
              <a:buFont typeface="Arial" panose="020B0604020202020204" pitchFamily="34" charset="0"/>
              <a:buChar char="•"/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تاریخ رسید انبار</a:t>
            </a:r>
          </a:p>
          <a:p>
            <a:pPr marL="171450" indent="-171450" algn="justLow" rtl="1">
              <a:buFont typeface="Arial" panose="020B0604020202020204" pitchFamily="34" charset="0"/>
              <a:buChar char="•"/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تعداد دریافتی</a:t>
            </a:r>
          </a:p>
          <a:p>
            <a:pPr marL="171450" indent="-171450" algn="justLow" rtl="1">
              <a:buFont typeface="Arial" panose="020B0604020202020204" pitchFamily="34" charset="0"/>
              <a:buChar char="•"/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تعداد تایید شده</a:t>
            </a:r>
          </a:p>
          <a:p>
            <a:pPr marL="171450" indent="-171450" algn="justLow" rtl="1">
              <a:buFont typeface="Arial" panose="020B0604020202020204" pitchFamily="34" charset="0"/>
              <a:buChar char="•"/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تحویل گیرنده (لازم است صفحه کلید درحالت فارسی باشد)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171450" indent="-171450" algn="justLow" rtl="1">
              <a:buFont typeface="Arial" panose="020B0604020202020204" pitchFamily="34" charset="0"/>
              <a:buChar char="•"/>
            </a:pP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06" y="203947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1"/>
          <p:cNvSpPr/>
          <p:nvPr/>
        </p:nvSpPr>
        <p:spPr>
          <a:xfrm>
            <a:off x="6617250" y="3903759"/>
            <a:ext cx="2086100" cy="68961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اطلاعات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تکمیل اطلاعات فوق در جدول مربوطه برروی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</a:p>
        </p:txBody>
      </p:sp>
      <p:pic>
        <p:nvPicPr>
          <p:cNvPr id="15" name="Arrow 3" descr="F:\پاورپوینت ها\ارزیابی کیفی\Arrow 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877" y="402880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ount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998" y="4482502"/>
            <a:ext cx="221769" cy="2422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4" y="105842"/>
            <a:ext cx="5361605" cy="499140"/>
          </a:xfrm>
          <a:prstGeom prst="rect">
            <a:avLst/>
          </a:prstGeom>
        </p:spPr>
      </p:pic>
      <p:pic>
        <p:nvPicPr>
          <p:cNvPr id="33" name="Picture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2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C:\Users\ali kamali\Desktop\back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1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905262" y="2941718"/>
            <a:ext cx="7276832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rtl="1"/>
            <a:r>
              <a:rPr lang="fa-IR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  <a:t>سفارش مستقیم کالا</a:t>
            </a:r>
            <a:endParaRPr lang="en-US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53" name="Picture 9" descr="C:\Users\ali kamali\Desktop\logo 2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284" y="927439"/>
            <a:ext cx="2333996" cy="128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9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64420" y="236483"/>
            <a:ext cx="19720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انبـاردار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دریافـت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0" y="597619"/>
            <a:ext cx="5521909" cy="4303526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466" y="448250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069" y="81008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91828" y="704984"/>
            <a:ext cx="2086100" cy="202010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مدارک پیوستی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چنانچه مدارك مرتبطي براي تحویل کالا مانند رسید انبار و حواله تامین کننده و یا فاکتور و ... در قالب 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en-US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image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</a:t>
            </a:r>
            <a:r>
              <a:rPr lang="en-US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word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داشته باشید، می توانید از این طريق در سامانه بارگذاري و پيوست فرم مربوطه نماييد. 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همچنین در صورتی که تامین کننده مدارکی را پیوست نموده باشد می توانید از طریق این کلید اقدام به مشاهده مدارک پیوستی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069" y="2984190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11494" y="2869505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امضای انباردار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نهایی اطلاعات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امضای انباردار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 و سپس با گواهی امضای الکترونیکی اقدام به امضای فرم مربوطه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45" y="447493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4" y="105842"/>
            <a:ext cx="5361605" cy="499140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9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7" descr="C:\Users\ali kamali\Desktop\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1082902" y="868802"/>
            <a:ext cx="727683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rtl="1"/>
            <a:r>
              <a:rPr lang="fa-IR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Yekan" panose="00000400000000000000" pitchFamily="2" charset="-78"/>
              </a:rPr>
              <a:t>پرداخت ها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B Yekan" panose="00000400000000000000" pitchFamily="2" charset="-78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753072" y="2152155"/>
            <a:ext cx="1482850" cy="1481141"/>
            <a:chOff x="6144504" y="2152155"/>
            <a:chExt cx="1482850" cy="148114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7A6BC0-A425-498E-AEA8-2DE9E1D42DAC}"/>
                </a:ext>
              </a:extLst>
            </p:cNvPr>
            <p:cNvSpPr/>
            <p:nvPr/>
          </p:nvSpPr>
          <p:spPr>
            <a:xfrm>
              <a:off x="6144504" y="2152155"/>
              <a:ext cx="1481141" cy="14811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34">
              <a:hlinkClick r:id="rId3" action="ppaction://hlinksldjump"/>
              <a:extLst>
                <a:ext uri="{FF2B5EF4-FFF2-40B4-BE49-F238E27FC236}">
                  <a16:creationId xmlns:a16="http://schemas.microsoft.com/office/drawing/2014/main" id="{CDC074FF-882E-4E53-AAEC-DBDD88AE3424}"/>
                </a:ext>
              </a:extLst>
            </p:cNvPr>
            <p:cNvSpPr/>
            <p:nvPr/>
          </p:nvSpPr>
          <p:spPr>
            <a:xfrm>
              <a:off x="6317419" y="2284272"/>
              <a:ext cx="1144834" cy="1026779"/>
            </a:xfrm>
            <a:custGeom>
              <a:avLst/>
              <a:gdLst>
                <a:gd name="connsiteX0" fmla="*/ 921883 w 1843766"/>
                <a:gd name="connsiteY0" fmla="*/ 0 h 1653638"/>
                <a:gd name="connsiteX1" fmla="*/ 1843766 w 1843766"/>
                <a:gd name="connsiteY1" fmla="*/ 921883 h 1653638"/>
                <a:gd name="connsiteX2" fmla="*/ 1573753 w 1843766"/>
                <a:gd name="connsiteY2" fmla="*/ 1573753 h 1653638"/>
                <a:gd name="connsiteX3" fmla="*/ 1476932 w 1843766"/>
                <a:gd name="connsiteY3" fmla="*/ 1653638 h 1653638"/>
                <a:gd name="connsiteX4" fmla="*/ 1437317 w 1843766"/>
                <a:gd name="connsiteY4" fmla="*/ 1620952 h 1653638"/>
                <a:gd name="connsiteX5" fmla="*/ 1196023 w 1843766"/>
                <a:gd name="connsiteY5" fmla="*/ 1504955 h 1653638"/>
                <a:gd name="connsiteX6" fmla="*/ 1183083 w 1843766"/>
                <a:gd name="connsiteY6" fmla="*/ 1501973 h 1653638"/>
                <a:gd name="connsiteX7" fmla="*/ 1178898 w 1843766"/>
                <a:gd name="connsiteY7" fmla="*/ 1460465 h 1653638"/>
                <a:gd name="connsiteX8" fmla="*/ 921882 w 1843766"/>
                <a:gd name="connsiteY8" fmla="*/ 1250991 h 1653638"/>
                <a:gd name="connsiteX9" fmla="*/ 664866 w 1843766"/>
                <a:gd name="connsiteY9" fmla="*/ 1460465 h 1653638"/>
                <a:gd name="connsiteX10" fmla="*/ 660682 w 1843766"/>
                <a:gd name="connsiteY10" fmla="*/ 1501973 h 1653638"/>
                <a:gd name="connsiteX11" fmla="*/ 647744 w 1843766"/>
                <a:gd name="connsiteY11" fmla="*/ 1504955 h 1653638"/>
                <a:gd name="connsiteX12" fmla="*/ 406450 w 1843766"/>
                <a:gd name="connsiteY12" fmla="*/ 1620952 h 1653638"/>
                <a:gd name="connsiteX13" fmla="*/ 366835 w 1843766"/>
                <a:gd name="connsiteY13" fmla="*/ 1653638 h 1653638"/>
                <a:gd name="connsiteX14" fmla="*/ 270013 w 1843766"/>
                <a:gd name="connsiteY14" fmla="*/ 1573753 h 1653638"/>
                <a:gd name="connsiteX15" fmla="*/ 0 w 1843766"/>
                <a:gd name="connsiteY15" fmla="*/ 921883 h 1653638"/>
                <a:gd name="connsiteX16" fmla="*/ 921883 w 1843766"/>
                <a:gd name="connsiteY16" fmla="*/ 0 h 165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43766" h="1653638">
                  <a:moveTo>
                    <a:pt x="921883" y="0"/>
                  </a:moveTo>
                  <a:cubicBezTo>
                    <a:pt x="1431025" y="0"/>
                    <a:pt x="1843766" y="412741"/>
                    <a:pt x="1843766" y="921883"/>
                  </a:cubicBezTo>
                  <a:cubicBezTo>
                    <a:pt x="1843766" y="1176454"/>
                    <a:pt x="1740581" y="1406925"/>
                    <a:pt x="1573753" y="1573753"/>
                  </a:cubicBezTo>
                  <a:lnTo>
                    <a:pt x="1476932" y="1653638"/>
                  </a:lnTo>
                  <a:lnTo>
                    <a:pt x="1437317" y="1620952"/>
                  </a:lnTo>
                  <a:cubicBezTo>
                    <a:pt x="1363750" y="1571252"/>
                    <a:pt x="1282624" y="1531891"/>
                    <a:pt x="1196023" y="1504955"/>
                  </a:cubicBezTo>
                  <a:lnTo>
                    <a:pt x="1183083" y="1501973"/>
                  </a:lnTo>
                  <a:lnTo>
                    <a:pt x="1178898" y="1460465"/>
                  </a:lnTo>
                  <a:cubicBezTo>
                    <a:pt x="1154435" y="1340918"/>
                    <a:pt x="1048661" y="1250991"/>
                    <a:pt x="921882" y="1250991"/>
                  </a:cubicBezTo>
                  <a:cubicBezTo>
                    <a:pt x="795103" y="1250991"/>
                    <a:pt x="689329" y="1340918"/>
                    <a:pt x="664866" y="1460465"/>
                  </a:cubicBezTo>
                  <a:lnTo>
                    <a:pt x="660682" y="1501973"/>
                  </a:lnTo>
                  <a:lnTo>
                    <a:pt x="647744" y="1504955"/>
                  </a:lnTo>
                  <a:cubicBezTo>
                    <a:pt x="561143" y="1531891"/>
                    <a:pt x="480017" y="1571252"/>
                    <a:pt x="406450" y="1620952"/>
                  </a:cubicBezTo>
                  <a:lnTo>
                    <a:pt x="366835" y="1653638"/>
                  </a:lnTo>
                  <a:lnTo>
                    <a:pt x="270013" y="1573753"/>
                  </a:lnTo>
                  <a:cubicBezTo>
                    <a:pt x="103185" y="1406925"/>
                    <a:pt x="0" y="1176454"/>
                    <a:pt x="0" y="921883"/>
                  </a:cubicBezTo>
                  <a:cubicBezTo>
                    <a:pt x="0" y="412741"/>
                    <a:pt x="412741" y="0"/>
                    <a:pt x="921883" y="0"/>
                  </a:cubicBezTo>
                  <a:close/>
                </a:path>
              </a:pathLst>
            </a:cu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hlinkClick r:id="rId3" action="ppaction://hlinksldjump"/>
              <a:extLst>
                <a:ext uri="{FF2B5EF4-FFF2-40B4-BE49-F238E27FC236}">
                  <a16:creationId xmlns:a16="http://schemas.microsoft.com/office/drawing/2014/main" id="{12EAB138-AA04-49D1-9C2B-A9872C140B0C}"/>
                </a:ext>
              </a:extLst>
            </p:cNvPr>
            <p:cNvSpPr txBox="1"/>
            <p:nvPr/>
          </p:nvSpPr>
          <p:spPr>
            <a:xfrm>
              <a:off x="6152320" y="2479458"/>
              <a:ext cx="14750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B Nazanin" panose="00000400000000000000" pitchFamily="2" charset="-78"/>
                </a:rPr>
                <a:t>پرداخت خرید</a:t>
              </a:r>
            </a:p>
            <a:p>
              <a:pPr algn="ctr" rtl="1"/>
              <a:r>
                <a:rPr lang="fa-I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B Nazanin" panose="00000400000000000000" pitchFamily="2" charset="-78"/>
                </a:rPr>
                <a:t> کالا (کارپرداز)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B Nazanin" panose="00000400000000000000" pitchFamily="2" charset="-78"/>
              </a:endParaRPr>
            </a:p>
          </p:txBody>
        </p:sp>
      </p:grpSp>
      <p:sp>
        <p:nvSpPr>
          <p:cNvPr id="4" name="Oval 3">
            <a:hlinkClick r:id="rId4" action="ppaction://hlinksldjump"/>
            <a:extLst>
              <a:ext uri="{FF2B5EF4-FFF2-40B4-BE49-F238E27FC236}">
                <a16:creationId xmlns:a16="http://schemas.microsoft.com/office/drawing/2014/main" id="{561356D4-A49D-4A12-889C-61E4BF8E1522}"/>
              </a:ext>
            </a:extLst>
          </p:cNvPr>
          <p:cNvSpPr/>
          <p:nvPr/>
        </p:nvSpPr>
        <p:spPr>
          <a:xfrm>
            <a:off x="2169511" y="2152155"/>
            <a:ext cx="1481141" cy="14811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32">
            <a:extLst>
              <a:ext uri="{FF2B5EF4-FFF2-40B4-BE49-F238E27FC236}">
                <a16:creationId xmlns:a16="http://schemas.microsoft.com/office/drawing/2014/main" id="{B7FA010E-3357-4EC1-B990-32DE6DAE9900}"/>
              </a:ext>
            </a:extLst>
          </p:cNvPr>
          <p:cNvSpPr/>
          <p:nvPr/>
        </p:nvSpPr>
        <p:spPr>
          <a:xfrm>
            <a:off x="2337664" y="2284272"/>
            <a:ext cx="1144834" cy="1026779"/>
          </a:xfrm>
          <a:custGeom>
            <a:avLst/>
            <a:gdLst>
              <a:gd name="connsiteX0" fmla="*/ 921883 w 1843766"/>
              <a:gd name="connsiteY0" fmla="*/ 0 h 1653638"/>
              <a:gd name="connsiteX1" fmla="*/ 1843766 w 1843766"/>
              <a:gd name="connsiteY1" fmla="*/ 921883 h 1653638"/>
              <a:gd name="connsiteX2" fmla="*/ 1573753 w 1843766"/>
              <a:gd name="connsiteY2" fmla="*/ 1573753 h 1653638"/>
              <a:gd name="connsiteX3" fmla="*/ 1476932 w 1843766"/>
              <a:gd name="connsiteY3" fmla="*/ 1653638 h 1653638"/>
              <a:gd name="connsiteX4" fmla="*/ 1437317 w 1843766"/>
              <a:gd name="connsiteY4" fmla="*/ 1620952 h 1653638"/>
              <a:gd name="connsiteX5" fmla="*/ 1196023 w 1843766"/>
              <a:gd name="connsiteY5" fmla="*/ 1504955 h 1653638"/>
              <a:gd name="connsiteX6" fmla="*/ 1183083 w 1843766"/>
              <a:gd name="connsiteY6" fmla="*/ 1501973 h 1653638"/>
              <a:gd name="connsiteX7" fmla="*/ 1178898 w 1843766"/>
              <a:gd name="connsiteY7" fmla="*/ 1460465 h 1653638"/>
              <a:gd name="connsiteX8" fmla="*/ 921882 w 1843766"/>
              <a:gd name="connsiteY8" fmla="*/ 1250991 h 1653638"/>
              <a:gd name="connsiteX9" fmla="*/ 664866 w 1843766"/>
              <a:gd name="connsiteY9" fmla="*/ 1460465 h 1653638"/>
              <a:gd name="connsiteX10" fmla="*/ 660682 w 1843766"/>
              <a:gd name="connsiteY10" fmla="*/ 1501973 h 1653638"/>
              <a:gd name="connsiteX11" fmla="*/ 647744 w 1843766"/>
              <a:gd name="connsiteY11" fmla="*/ 1504955 h 1653638"/>
              <a:gd name="connsiteX12" fmla="*/ 406450 w 1843766"/>
              <a:gd name="connsiteY12" fmla="*/ 1620952 h 1653638"/>
              <a:gd name="connsiteX13" fmla="*/ 366835 w 1843766"/>
              <a:gd name="connsiteY13" fmla="*/ 1653638 h 1653638"/>
              <a:gd name="connsiteX14" fmla="*/ 270013 w 1843766"/>
              <a:gd name="connsiteY14" fmla="*/ 1573753 h 1653638"/>
              <a:gd name="connsiteX15" fmla="*/ 0 w 1843766"/>
              <a:gd name="connsiteY15" fmla="*/ 921883 h 1653638"/>
              <a:gd name="connsiteX16" fmla="*/ 921883 w 1843766"/>
              <a:gd name="connsiteY16" fmla="*/ 0 h 165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43766" h="1653638">
                <a:moveTo>
                  <a:pt x="921883" y="0"/>
                </a:moveTo>
                <a:cubicBezTo>
                  <a:pt x="1431025" y="0"/>
                  <a:pt x="1843766" y="412741"/>
                  <a:pt x="1843766" y="921883"/>
                </a:cubicBezTo>
                <a:cubicBezTo>
                  <a:pt x="1843766" y="1176454"/>
                  <a:pt x="1740581" y="1406925"/>
                  <a:pt x="1573753" y="1573753"/>
                </a:cubicBezTo>
                <a:lnTo>
                  <a:pt x="1476932" y="1653638"/>
                </a:lnTo>
                <a:lnTo>
                  <a:pt x="1437317" y="1620952"/>
                </a:lnTo>
                <a:cubicBezTo>
                  <a:pt x="1363750" y="1571252"/>
                  <a:pt x="1282624" y="1531891"/>
                  <a:pt x="1196023" y="1504955"/>
                </a:cubicBezTo>
                <a:lnTo>
                  <a:pt x="1183083" y="1501973"/>
                </a:lnTo>
                <a:lnTo>
                  <a:pt x="1178898" y="1460465"/>
                </a:lnTo>
                <a:cubicBezTo>
                  <a:pt x="1154435" y="1340918"/>
                  <a:pt x="1048661" y="1250991"/>
                  <a:pt x="921882" y="1250991"/>
                </a:cubicBezTo>
                <a:cubicBezTo>
                  <a:pt x="795103" y="1250991"/>
                  <a:pt x="689329" y="1340918"/>
                  <a:pt x="664866" y="1460465"/>
                </a:cubicBezTo>
                <a:lnTo>
                  <a:pt x="660682" y="1501973"/>
                </a:lnTo>
                <a:lnTo>
                  <a:pt x="647744" y="1504955"/>
                </a:lnTo>
                <a:cubicBezTo>
                  <a:pt x="561143" y="1531891"/>
                  <a:pt x="480017" y="1571252"/>
                  <a:pt x="406450" y="1620952"/>
                </a:cubicBezTo>
                <a:lnTo>
                  <a:pt x="366835" y="1653638"/>
                </a:lnTo>
                <a:lnTo>
                  <a:pt x="270013" y="1573753"/>
                </a:lnTo>
                <a:cubicBezTo>
                  <a:pt x="103185" y="1406925"/>
                  <a:pt x="0" y="1176454"/>
                  <a:pt x="0" y="921883"/>
                </a:cubicBezTo>
                <a:cubicBezTo>
                  <a:pt x="0" y="412741"/>
                  <a:pt x="412741" y="0"/>
                  <a:pt x="921883" y="0"/>
                </a:cubicBez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id="{12EAB138-AA04-49D1-9C2B-A9872C140B0C}"/>
              </a:ext>
            </a:extLst>
          </p:cNvPr>
          <p:cNvSpPr txBox="1"/>
          <p:nvPr/>
        </p:nvSpPr>
        <p:spPr>
          <a:xfrm>
            <a:off x="2247471" y="2277832"/>
            <a:ext cx="1323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endParaRPr lang="fa-I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B Nazanin" panose="00000400000000000000" pitchFamily="2" charset="-78"/>
            </a:endParaRPr>
          </a:p>
          <a:p>
            <a:pPr algn="ctr" rtl="1"/>
            <a:r>
              <a:rPr lang="fa-I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B Nazanin" panose="00000400000000000000" pitchFamily="2" charset="-78"/>
              </a:rPr>
              <a:t>پرداخت خرید کالا (ذیحسابی)</a:t>
            </a:r>
          </a:p>
          <a:p>
            <a:pPr algn="ctr" rtl="1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B Nazanin" panose="00000400000000000000" pitchFamily="2" charset="-78"/>
            </a:endParaRP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40" y="3215914"/>
            <a:ext cx="279483" cy="279483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04" y="3213960"/>
            <a:ext cx="279483" cy="27948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857015-8C14-4834-ADF5-3ED0356AF43F}"/>
              </a:ext>
            </a:extLst>
          </p:cNvPr>
          <p:cNvCxnSpPr/>
          <p:nvPr/>
        </p:nvCxnSpPr>
        <p:spPr>
          <a:xfrm flipV="1">
            <a:off x="2936655" y="1650331"/>
            <a:ext cx="3526007" cy="667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857015-8C14-4834-ADF5-3ED0356AF43F}"/>
              </a:ext>
            </a:extLst>
          </p:cNvPr>
          <p:cNvCxnSpPr/>
          <p:nvPr/>
        </p:nvCxnSpPr>
        <p:spPr>
          <a:xfrm rot="16200000">
            <a:off x="6274613" y="1839652"/>
            <a:ext cx="377185" cy="108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857015-8C14-4834-ADF5-3ED0356AF43F}"/>
              </a:ext>
            </a:extLst>
          </p:cNvPr>
          <p:cNvCxnSpPr/>
          <p:nvPr/>
        </p:nvCxnSpPr>
        <p:spPr>
          <a:xfrm rot="16200000">
            <a:off x="2749898" y="1838381"/>
            <a:ext cx="377185" cy="108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0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05" y="607601"/>
            <a:ext cx="6069611" cy="3445895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71954" y="236483"/>
            <a:ext cx="20617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707" y="142984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85082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از محل تنخواه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یکی از روش پرداخت وجه خريد کالا از نوع جزئي، از محل تنخواه کارپرداز می باشد. 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کارتابل پرداخت هایی که در وضعیت (در انتظار پرداخت وجه) قرار دارند و یا (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انتظار موعد پرداخت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قرار دارند نمایش داده می شوند.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پرداخت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پرداخت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</a:p>
        </p:txBody>
      </p:sp>
      <p:pic>
        <p:nvPicPr>
          <p:cNvPr id="16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574" y="192128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4" y="636236"/>
            <a:ext cx="5994400" cy="26990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810" y="162504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مستندات پروفایل تامین کننده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بر روی این لینک می توان مستندات مربوط به پروفایل تامین کننده را مشاهده نمود.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180266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40" y="215430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1687979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مستندات مرتبط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توانید مجموعه اي از مستندات ايجاد شده در فرآيند خريد که توسط مقامات مسئول فرآیند خرید، امضاي الکترونيکي شده است مشاهده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954" y="236483"/>
            <a:ext cx="20617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50" name="Picture 4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52" name="Picture 5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53" name="Picture 5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4" name="Picture 5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5" name="Picture 5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6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01" y="657059"/>
            <a:ext cx="6009906" cy="4177151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05" y="147515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حساب تنخواه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پرداخت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ابتدا در قسمت شماره حساب تنخواه، می توانید تمام شماره حساب های فعال خود را مشاهده نموده، و حساب مورد نظر خود را انتخاب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2141710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29" y="342655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2027025"/>
            <a:ext cx="2086100" cy="202010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الکترونیکی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يکي از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روش های پرداخت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(پرداخت الکترونيکي)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باشد.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در صورتي که پرداخت الکترونيکي را انتخاب نماييد از میان کلیدهای موجود در فرم، گزینه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فعال خواهد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شد و به درگاه پرداخت بانک متصل خواهید شد و با استفاده از اطلاعات کارت بانکی پرداخت اینترنتی انجام خواهد شد و مبلغ از حساب شما کسر و به حساب تامین کننده واریز خواهد شد.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954" y="236483"/>
            <a:ext cx="20617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5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2896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53" name="Picture 5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54" name="Picture 5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5" name="Picture 5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6" name="Picture 55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7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0" y="586341"/>
            <a:ext cx="5549734" cy="4374757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67" y="136213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حساب تنخواه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پرداخت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ابتدا در قسمت شماره حساب تنخواه، می توانید تمام شماره حساب های فعال خود را مشاهده نموده، و حساب مورد نظر خود را انتخاب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2080066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193" y="343613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1965381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چک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تمایل دارید مبلغ را از طریق چک بانکی پرداخت نمایید بر روی کلید ا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طلاعات چک بانکی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954" y="236483"/>
            <a:ext cx="20617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5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05" y="341665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53" name="Picture 5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54" name="Picture 5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5" name="Picture 5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6" name="Picture 55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8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0" y="586341"/>
            <a:ext cx="5549734" cy="4374757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چک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فرم مربوطه طلاعات درج شده بر روي چک بانکي باید در فرم مربوطه تکميل شوند.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این اطلاعات شامل : تاریخ چک ، شماره سریال و سری چک می باشد.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در نهایت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954" y="236483"/>
            <a:ext cx="20617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4" y="1272266"/>
            <a:ext cx="5229546" cy="2429627"/>
          </a:xfrm>
          <a:prstGeom prst="rect">
            <a:avLst/>
          </a:prstGeom>
        </p:spPr>
      </p:pic>
      <p:pic>
        <p:nvPicPr>
          <p:cNvPr id="19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14" y="149863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310" y="257175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5" name="Picture 4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0" y="586341"/>
            <a:ext cx="5549734" cy="4374757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771" y="419780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تصویر چک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سپس فایل تصویر چک را بارگذاری نمایید و پس از بارگذاری،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چک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954" y="236483"/>
            <a:ext cx="20617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7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655" y="450431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5" name="Picture 4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6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5" y="550620"/>
            <a:ext cx="5986994" cy="4370185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373" y="347723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21" y="892280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690946" y="783858"/>
            <a:ext cx="2086100" cy="134299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اسناد خزانه اسلامی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تمام یا بخشی از مبلغ خرید از محل اسناد خزانه اسلامی  باشد مي توان پرداخت را از طريق اسناد خزانه اسلامی انجام دهید، بدین منظور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اسناد خزانه اسلامی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71954" y="236483"/>
            <a:ext cx="20617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4" name="Picture 4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5" name="Picture 4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5" y="550620"/>
            <a:ext cx="5986994" cy="4370185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اسناد خزانه اسلامی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فيلدهاي اطلاعاتي در فرم مربوطه باید توسط کاربر تکميل شوند و پس از ثبت اطلاعات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954" y="236483"/>
            <a:ext cx="20617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6" y="1616988"/>
            <a:ext cx="5640512" cy="2113443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49" y="191866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77" y="312930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6" name="Picture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7" descr="C:\Users\ali kamali\Desktop\back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8" y="-5649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" y="-16666"/>
            <a:ext cx="9144000" cy="5140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432" y="638905"/>
            <a:ext cx="2374313" cy="373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5897349" y="723378"/>
            <a:ext cx="3189794" cy="23852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rtl="1"/>
            <a:r>
              <a:rPr lang="fa-IR" sz="1100" b="1" dirty="0">
                <a:solidFill>
                  <a:schemeClr val="bg1"/>
                </a:solidFill>
                <a:cs typeface="B Titr" panose="00000700000000000000" pitchFamily="2" charset="-78"/>
              </a:rPr>
              <a:t>فرآیند سفارش مستقیم کالا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B Titr" panose="00000700000000000000" pitchFamily="2" charset="-78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9DF94B-8AE8-473C-A27F-4E3521F5F1EE}"/>
              </a:ext>
            </a:extLst>
          </p:cNvPr>
          <p:cNvGrpSpPr/>
          <p:nvPr/>
        </p:nvGrpSpPr>
        <p:grpSpPr>
          <a:xfrm>
            <a:off x="8461335" y="1199281"/>
            <a:ext cx="119157" cy="119157"/>
            <a:chOff x="3855819" y="4248152"/>
            <a:chExt cx="211094" cy="21109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8C68062-C800-4297-9977-926658657E97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C07B6AD-D0E2-4E20-876B-80FB39FCC130}"/>
                </a:ext>
              </a:extLst>
            </p:cNvPr>
            <p:cNvSpPr/>
            <p:nvPr/>
          </p:nvSpPr>
          <p:spPr>
            <a:xfrm>
              <a:off x="3886106" y="4278463"/>
              <a:ext cx="150518" cy="1505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hlinkClick r:id="rId7" action="ppaction://hlinksldjump"/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7187381" y="1139212"/>
            <a:ext cx="1243783" cy="23852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justLow" rtl="1"/>
            <a:r>
              <a:rPr lang="fa-IR" sz="1100" b="1" dirty="0" smtClean="0">
                <a:solidFill>
                  <a:srgbClr val="7030A0"/>
                </a:solidFill>
                <a:cs typeface="B Nazanin" panose="00000400000000000000" pitchFamily="2" charset="-78"/>
              </a:rPr>
              <a:t>سفارش مستقیم کالا</a:t>
            </a:r>
            <a:endParaRPr lang="en-US" sz="1100" b="1" dirty="0">
              <a:solidFill>
                <a:srgbClr val="7030A0"/>
              </a:solidFill>
              <a:cs typeface="B Nazanin" panose="00000400000000000000" pitchFamily="2" charset="-78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D9DF94B-8AE8-473C-A27F-4E3521F5F1EE}"/>
              </a:ext>
            </a:extLst>
          </p:cNvPr>
          <p:cNvGrpSpPr/>
          <p:nvPr/>
        </p:nvGrpSpPr>
        <p:grpSpPr>
          <a:xfrm>
            <a:off x="8454770" y="1430999"/>
            <a:ext cx="119157" cy="119157"/>
            <a:chOff x="3855819" y="4248152"/>
            <a:chExt cx="211094" cy="211094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8C68062-C800-4297-9977-926658657E97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C07B6AD-D0E2-4E20-876B-80FB39FCC130}"/>
                </a:ext>
              </a:extLst>
            </p:cNvPr>
            <p:cNvSpPr/>
            <p:nvPr/>
          </p:nvSpPr>
          <p:spPr>
            <a:xfrm>
              <a:off x="3886106" y="4278463"/>
              <a:ext cx="150518" cy="1505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TextBox 53">
            <a:hlinkClick r:id="rId8" action="ppaction://hlinksldjump"/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7134216" y="1370930"/>
            <a:ext cx="1290383" cy="23852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justLow" rtl="1"/>
            <a:r>
              <a:rPr lang="fa-IR" sz="1100" b="1" dirty="0" smtClean="0">
                <a:solidFill>
                  <a:srgbClr val="7030A0"/>
                </a:solidFill>
                <a:cs typeface="B Nazanin" panose="00000400000000000000" pitchFamily="2" charset="-78"/>
              </a:rPr>
              <a:t>دریافت کالا</a:t>
            </a:r>
            <a:endParaRPr lang="en-US" sz="1100" b="1" dirty="0">
              <a:solidFill>
                <a:srgbClr val="7030A0"/>
              </a:solidFill>
              <a:cs typeface="B Nazanin" panose="00000400000000000000" pitchFamily="2" charset="-78"/>
            </a:endParaRPr>
          </a:p>
        </p:txBody>
      </p:sp>
      <p:sp>
        <p:nvSpPr>
          <p:cNvPr id="55" name="TextBox 54">
            <a:hlinkClick r:id="rId9" action="ppaction://hlinksldjump"/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7704485" y="1640036"/>
            <a:ext cx="712849" cy="23852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r" rtl="1"/>
            <a:r>
              <a:rPr lang="fa-IR" sz="1100" b="1" dirty="0">
                <a:solidFill>
                  <a:srgbClr val="7030A0"/>
                </a:solidFill>
                <a:cs typeface="B Nazanin" panose="00000400000000000000" pitchFamily="2" charset="-78"/>
              </a:rPr>
              <a:t>پرداخت ها</a:t>
            </a:r>
            <a:endParaRPr lang="en-US" sz="1100" b="1" dirty="0">
              <a:solidFill>
                <a:srgbClr val="7030A0"/>
              </a:solidFill>
              <a:cs typeface="B Nazanin" panose="00000400000000000000" pitchFamily="2" charset="-78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D9DF94B-8AE8-473C-A27F-4E3521F5F1EE}"/>
              </a:ext>
            </a:extLst>
          </p:cNvPr>
          <p:cNvGrpSpPr/>
          <p:nvPr/>
        </p:nvGrpSpPr>
        <p:grpSpPr>
          <a:xfrm>
            <a:off x="8461148" y="1699819"/>
            <a:ext cx="119157" cy="119157"/>
            <a:chOff x="3855819" y="4248152"/>
            <a:chExt cx="211094" cy="211094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8C68062-C800-4297-9977-926658657E97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C07B6AD-D0E2-4E20-876B-80FB39FCC130}"/>
                </a:ext>
              </a:extLst>
            </p:cNvPr>
            <p:cNvSpPr/>
            <p:nvPr/>
          </p:nvSpPr>
          <p:spPr>
            <a:xfrm>
              <a:off x="3886106" y="4278463"/>
              <a:ext cx="150518" cy="1505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9" name="TextBox 58">
            <a:hlinkClick r:id="rId10" action="ppaction://hlinksldjump"/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7507841" y="1910939"/>
            <a:ext cx="916757" cy="23852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r" rtl="1"/>
            <a:r>
              <a:rPr lang="fa-IR" sz="1100" b="1" dirty="0">
                <a:solidFill>
                  <a:srgbClr val="7030A0"/>
                </a:solidFill>
                <a:cs typeface="B Nazanin" panose="00000400000000000000" pitchFamily="2" charset="-78"/>
              </a:rPr>
              <a:t>الحاقیه سفارش</a:t>
            </a:r>
            <a:endParaRPr lang="en-US" sz="1100" b="1" dirty="0">
              <a:solidFill>
                <a:srgbClr val="7030A0"/>
              </a:solidFill>
              <a:cs typeface="B Nazanin" panose="00000400000000000000" pitchFamily="2" charset="-78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D9DF94B-8AE8-473C-A27F-4E3521F5F1EE}"/>
              </a:ext>
            </a:extLst>
          </p:cNvPr>
          <p:cNvGrpSpPr/>
          <p:nvPr/>
        </p:nvGrpSpPr>
        <p:grpSpPr>
          <a:xfrm>
            <a:off x="8468412" y="1970722"/>
            <a:ext cx="119157" cy="119157"/>
            <a:chOff x="3855819" y="4248152"/>
            <a:chExt cx="211094" cy="211094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8C68062-C800-4297-9977-926658657E97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C07B6AD-D0E2-4E20-876B-80FB39FCC130}"/>
                </a:ext>
              </a:extLst>
            </p:cNvPr>
            <p:cNvSpPr/>
            <p:nvPr/>
          </p:nvSpPr>
          <p:spPr>
            <a:xfrm>
              <a:off x="3886106" y="4278463"/>
              <a:ext cx="150518" cy="1505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3" name="TextBox 62">
            <a:hlinkClick r:id="rId11" action="ppaction://hlinksldjump"/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7252203" y="2204098"/>
            <a:ext cx="1172395" cy="23852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r" rtl="1"/>
            <a:r>
              <a:rPr lang="fa-IR" sz="1100" b="1" dirty="0">
                <a:solidFill>
                  <a:srgbClr val="7030A0"/>
                </a:solidFill>
                <a:cs typeface="B Nazanin" panose="00000400000000000000" pitchFamily="2" charset="-78"/>
              </a:rPr>
              <a:t>ارزیابی تامین کننده</a:t>
            </a:r>
            <a:endParaRPr lang="en-US" sz="1100" b="1" dirty="0">
              <a:solidFill>
                <a:srgbClr val="7030A0"/>
              </a:solidFill>
              <a:cs typeface="B Nazanin" panose="00000400000000000000" pitchFamily="2" charset="-78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D9DF94B-8AE8-473C-A27F-4E3521F5F1EE}"/>
              </a:ext>
            </a:extLst>
          </p:cNvPr>
          <p:cNvGrpSpPr/>
          <p:nvPr/>
        </p:nvGrpSpPr>
        <p:grpSpPr>
          <a:xfrm>
            <a:off x="8468412" y="2263881"/>
            <a:ext cx="119157" cy="119157"/>
            <a:chOff x="3855819" y="4248152"/>
            <a:chExt cx="211094" cy="21109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8C68062-C800-4297-9977-926658657E97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C07B6AD-D0E2-4E20-876B-80FB39FCC130}"/>
                </a:ext>
              </a:extLst>
            </p:cNvPr>
            <p:cNvSpPr/>
            <p:nvPr/>
          </p:nvSpPr>
          <p:spPr>
            <a:xfrm>
              <a:off x="3886106" y="4278463"/>
              <a:ext cx="150518" cy="1505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TextBox 66">
            <a:hlinkClick r:id="rId12" action="ppaction://hlinksldjump"/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7814485" y="2505823"/>
            <a:ext cx="617377" cy="23852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r" rtl="1"/>
            <a:r>
              <a:rPr lang="fa-IR" sz="1100" b="1" dirty="0">
                <a:solidFill>
                  <a:srgbClr val="7030A0"/>
                </a:solidFill>
                <a:cs typeface="B Nazanin" panose="00000400000000000000" pitchFamily="2" charset="-78"/>
              </a:rPr>
              <a:t>گزارش ها</a:t>
            </a:r>
            <a:endParaRPr lang="en-US" sz="1100" b="1" dirty="0">
              <a:solidFill>
                <a:srgbClr val="7030A0"/>
              </a:solidFill>
              <a:cs typeface="B Nazanin" panose="00000400000000000000" pitchFamily="2" charset="-78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D9DF94B-8AE8-473C-A27F-4E3521F5F1EE}"/>
              </a:ext>
            </a:extLst>
          </p:cNvPr>
          <p:cNvGrpSpPr/>
          <p:nvPr/>
        </p:nvGrpSpPr>
        <p:grpSpPr>
          <a:xfrm>
            <a:off x="8475676" y="2565606"/>
            <a:ext cx="119157" cy="119157"/>
            <a:chOff x="3855819" y="4248152"/>
            <a:chExt cx="211094" cy="211094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E8C68062-C800-4297-9977-926658657E97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C07B6AD-D0E2-4E20-876B-80FB39FCC130}"/>
                </a:ext>
              </a:extLst>
            </p:cNvPr>
            <p:cNvSpPr/>
            <p:nvPr/>
          </p:nvSpPr>
          <p:spPr>
            <a:xfrm>
              <a:off x="3886106" y="4278463"/>
              <a:ext cx="150518" cy="1505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898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5" y="550620"/>
            <a:ext cx="5986994" cy="4370185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تصویر گواهی اسناد خزانه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تصویر گواهی مربوط به اسناد خزانه را بارگذاری نمایید و سپس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گواهی اسناد خزانه اسلامی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954" y="236483"/>
            <a:ext cx="20617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5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901" y="413788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6494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4" name="Picture 4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5" name="Picture 4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5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6" y="574716"/>
            <a:ext cx="5794943" cy="4333354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54" y="133357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حساب تنخواه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پرداخت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ابتدا در قسمت شماره حساب تنخواه، می توانید تمام شماره حساب های فعال خود را مشاهده نموده، و حساب مورد نظر خود را انتخاب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2141710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64" y="375691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2027025"/>
            <a:ext cx="2086100" cy="123302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حواله بانکی</a:t>
            </a:r>
            <a:endParaRPr lang="en-US" sz="1100" b="1" dirty="0">
              <a:solidFill>
                <a:schemeClr val="accent1">
                  <a:lumMod val="75000"/>
                </a:schemeClr>
              </a:solidFill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صورتیکه روش پرداخت، از طریق حواله بانکی باشد با کلیک برروی کلید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حواله بانکی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قسمت نحوه پرداخت فرم اطلاعات حواله بانکی نمايش داده مي‏شود.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954" y="236483"/>
            <a:ext cx="20617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50" name="Picture 4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52" name="Picture 5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53" name="Picture 5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4" name="Picture 5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5" name="Picture 5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6" y="574716"/>
            <a:ext cx="5794943" cy="4333354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حواله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فیلدهایی که به رنگ سفید می باشند، باید توسط کاربر تکمیل گردند و پس از تکمیل اطلاعات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954" y="236483"/>
            <a:ext cx="20617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76" y="1517851"/>
            <a:ext cx="5501602" cy="2218388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508" y="249977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31" y="298761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6" name="Picture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6" y="574716"/>
            <a:ext cx="5794943" cy="4333354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757" y="416924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تصویر حواله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تصویر گواهی مربوط به حواله بانکی را بارگذاری نمایید و سپس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تحویل حواله بانکی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954" y="236483"/>
            <a:ext cx="20617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5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60" y="445195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5" name="Picture 4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" y="646108"/>
            <a:ext cx="5957354" cy="3367448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415" y="201243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600036" y="236483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5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43" y="120682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1"/>
          <p:cNvSpPr/>
          <p:nvPr/>
        </p:nvSpPr>
        <p:spPr>
          <a:xfrm>
            <a:off x="6681554" y="735806"/>
            <a:ext cx="2086100" cy="134299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از محل ذی حسابی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کارتابل پرداخت هایی که در وضعیت (در انتظار تایید اول پرداخت) قرار دارند و یا (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انتظار موعد پرداخت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قرار دارند نمایش داده می شوند.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پرداخت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پرداخت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3" name="Picture 4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4" name="Picture 4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5" name="Picture 4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4" y="636236"/>
            <a:ext cx="5994400" cy="26990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810" y="162504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مستندات پروفایل تامین کننده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بر روی این لینک می توان مستندات مربوط به پروفایل تامین کننده را مشاهده نمود.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180266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40" y="215430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1687979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مستندات مرتبط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توانید مجموعه اي از مستندات ايجاد شده در فرآيند خريد که توسط مقامات مسئول فرآیند خرید، امضاي الکترونيکي شده است مشاهده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00036" y="236483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50" name="Picture 4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52" name="Picture 5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53" name="Picture 5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4" name="Picture 5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5" name="Picture 5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2" y="674162"/>
            <a:ext cx="4757256" cy="4257244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03" y="137240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حساب خریدار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پرداخت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ابتدا در قسمت شماره حساب خریدار، می توانید تمام شماره حساب های فعال خود را مشاهده نموده، و حساب مورد نظر خود را انتخاب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5" name="point 2" descr="F:\END\Blue\New folder\point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727" y="384660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600036" y="236483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0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2141710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1"/>
          <p:cNvSpPr/>
          <p:nvPr/>
        </p:nvSpPr>
        <p:spPr>
          <a:xfrm>
            <a:off x="6701220" y="2027025"/>
            <a:ext cx="2086100" cy="202010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الکترونیکی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يکي از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روش های پرداخت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(پرداخت الکترونيکي)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باشد.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در صورتي که پرداخت الکترونيکي را انتخاب نماييد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تایید صاحب امضای اول و دوم اقدام به پرداخت نمایید و به درگاه پرداخت بانک متصل خواهید شد و با استفاده از اطلاعات کارت بانکی پرداخت اینترنتی انجام خواهد شد و مبلغ از حساب شما کسر و به حساب تامین کننده واریز خواهد شد.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7" name="Picture 4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9" y="679310"/>
            <a:ext cx="5916613" cy="3322002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04" y="259229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600036" y="236483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21" name="text 1"/>
          <p:cNvSpPr/>
          <p:nvPr/>
        </p:nvSpPr>
        <p:spPr>
          <a:xfrm>
            <a:off x="6680069" y="723047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چک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تمایل دارید مبلغ را از طریق چک بانکی پرداخت نمایید بر روی کلید ا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طلاعات چک بانکی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2" name="text 1"/>
          <p:cNvSpPr/>
          <p:nvPr/>
        </p:nvSpPr>
        <p:spPr>
          <a:xfrm>
            <a:off x="6681554" y="1752945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تصویر چک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سپس فایل تصویر چک را بارگذاری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3" name="point 2" descr="F:\END\Blue\New folder\point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416" y="335345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187458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7" name="Picture 4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9" y="679310"/>
            <a:ext cx="5916613" cy="3322002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چک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فرم مربوطه طلاعات درج شده بر روي چک بانکي باید در فرم مربوطه تکميل شوند.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این اطلاعات شامل : تاریخ چک ، شماره سریال و سری چک می باشد.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در نهایت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4" y="1272266"/>
            <a:ext cx="5229546" cy="2429627"/>
          </a:xfrm>
          <a:prstGeom prst="rect">
            <a:avLst/>
          </a:prstGeom>
        </p:spPr>
      </p:pic>
      <p:pic>
        <p:nvPicPr>
          <p:cNvPr id="19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14" y="149863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310" y="257175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600036" y="236483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5" name="Picture 4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9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6" y="628856"/>
            <a:ext cx="4882107" cy="4326009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01" y="387792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21" y="892280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690946" y="783858"/>
            <a:ext cx="2086100" cy="218938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اسناد خزانه اسلامی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تمام یا بخشی از مبلغ خرید از محل اسناد خزانه اسلامی  باشد مي توان پرداخت را از طريق اسناد خزانه اسلامی انجام دهید، بدین منظور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اسناد خزانه اسلامی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  <a:p>
            <a:pPr lvl="0"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* نکته :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نیاز به تائید سوم برای پرداخت، صاحب امضا سوم را انتخاب نمائید.</a:t>
            </a:r>
          </a:p>
          <a:p>
            <a:pPr lvl="0"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00036" y="236483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5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868" y="112660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1"/>
          <p:cNvSpPr/>
          <p:nvPr/>
        </p:nvSpPr>
        <p:spPr>
          <a:xfrm>
            <a:off x="6702102" y="2893363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تصویر گواهی اسناد خزانه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تصویر گواهی مربوط به اسناد خزانه را بارگذاری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9" name="point 2" descr="F:\END\Blue\New folder\point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309" y="437058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3004727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8" name="Picture 4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2" name="Picture 5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3" name="Picture 5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3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C:\Users\ali kamali\Desktop\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997616" y="2947145"/>
            <a:ext cx="7276832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rtl="1"/>
            <a:r>
              <a:rPr lang="fa-I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Titr" panose="00000700000000000000" pitchFamily="2" charset="-78"/>
              </a:rPr>
              <a:t>سفارش مستقیم کالا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B Titr" panose="00000700000000000000" pitchFamily="2" charset="-78"/>
            </a:endParaRPr>
          </a:p>
        </p:txBody>
      </p:sp>
      <p:pic>
        <p:nvPicPr>
          <p:cNvPr id="16" name="Picture 9" descr="C:\Users\ali kamali\Desktop\logo 2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06" y="947987"/>
            <a:ext cx="2333996" cy="128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19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6" y="628856"/>
            <a:ext cx="4882107" cy="4326009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اسناد خزانه اسلامی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فيلدهاي اطلاعاتي در فرم مربوطه باید توسط کاربر تکميل شوند و پس از ثبت اطلاعات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6" y="1616988"/>
            <a:ext cx="5640512" cy="2113443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49" y="191866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955" y="312930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00036" y="236483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6" name="Picture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6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5" y="611061"/>
            <a:ext cx="5343353" cy="4341474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06" y="393689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2275272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361" y="435282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0617" y="723935"/>
            <a:ext cx="2086100" cy="123302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حواله بانکی</a:t>
            </a:r>
            <a:endParaRPr lang="en-US" sz="1100" b="1" dirty="0">
              <a:solidFill>
                <a:schemeClr val="accent1">
                  <a:lumMod val="75000"/>
                </a:schemeClr>
              </a:solidFill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صورتیکه روش پرداخت، از طریق حواله بانکی باشد با کلیک برروی کلید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حواله بانکی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قسمت نحوه پرداخت فرم اطلاعات حواله بانکی نمايش داده مي‏شود.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00036" y="236483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17" name="text 1"/>
          <p:cNvSpPr/>
          <p:nvPr/>
        </p:nvSpPr>
        <p:spPr>
          <a:xfrm>
            <a:off x="6691828" y="2163909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تصویر حواله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تصویر گواهی مربوط به حواله بانکی را بارگذاری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9" name="Picture 4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52" name="Picture 5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3" name="Picture 5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4" name="Picture 5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5" y="611061"/>
            <a:ext cx="5343353" cy="4341474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حواله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فیلدهایی که به رنگ سفید می باشند، باید توسط کاربر تکمیل گردند و پس از تکمیل اطلاعات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76" y="1517851"/>
            <a:ext cx="5501602" cy="2218388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508" y="249977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31" y="298761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600036" y="236483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6" name="Picture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2" y="674162"/>
            <a:ext cx="4757256" cy="4257244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369" y="453444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76" y="921892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202" y="280958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803415"/>
            <a:ext cx="2086100" cy="16815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اول پرداخت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برای تائید این پرداخت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در انتهای فرم، کلیک نمایید و سپس توسط گواهی امضای الکترونیکی امضا نمایید.</a:t>
            </a:r>
          </a:p>
          <a:p>
            <a:pPr lvl="0"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تایید پرداخت جاری، این ردیف پرداخت در کارتابل مقام تشخیص (برای تایید دوم)  قابل مشاهده می باشد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5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59" y="453444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600036" y="236483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16" name="text 1"/>
          <p:cNvSpPr/>
          <p:nvPr/>
        </p:nvSpPr>
        <p:spPr>
          <a:xfrm>
            <a:off x="6679049" y="2674200"/>
            <a:ext cx="2086100" cy="8707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ابطال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نیاز به ابطال یک ردیف پرداخت، می توانید تا قبل از تایید اول، اقدام به ابطال پرداخت جاری نمایید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8" name="Picture 4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2" name="Picture 5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3" name="Picture 5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3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6" y="614626"/>
            <a:ext cx="5971535" cy="3375464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67" y="198161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538392" y="236483"/>
            <a:ext cx="22381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5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43" y="116573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1"/>
          <p:cNvSpPr/>
          <p:nvPr/>
        </p:nvSpPr>
        <p:spPr>
          <a:xfrm>
            <a:off x="6681554" y="735806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ها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کارتابل پرداخت هایی که در وضعیت (در انتظار تایید دوم پرداخت) قرار دارند نمایش داده می شوند.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دوم پرداخت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پرداخت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3" name="Picture 4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4" name="Picture 4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5" name="Picture 4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" y="498093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4" y="636236"/>
            <a:ext cx="5994400" cy="26990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810" y="162504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مستندات پروفایل تامین کننده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بر روی این لینک می توان مستندات مربوط به پروفایل تامین کننده را مشاهده نمود.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180266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40" y="215430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1687979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مستندات مرتبط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توانید مجموعه اي از مستندات ايجاد شده در فرآيند خريد که توسط مقامات مسئول فرآیند خرید، امضاي الکترونيکي شده است مشاهده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38392" y="236483"/>
            <a:ext cx="22381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50" name="Picture 4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52" name="Picture 5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53" name="Picture 5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4" name="Picture 5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5" name="Picture 5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2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65" y="553320"/>
            <a:ext cx="4841149" cy="4413808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671" y="394848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1"/>
          <p:cNvSpPr/>
          <p:nvPr/>
        </p:nvSpPr>
        <p:spPr>
          <a:xfrm>
            <a:off x="6680069" y="723047"/>
            <a:ext cx="2086100" cy="185082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چک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فرم می توانید مستندات خريد را بررسي نماييد و همچنین نحوه پرداخت و مستندات بارگذاری شده اعم از تصویر چک بانکی، حواله و اسناد خزانه را مشاهده و بررسی نمایید.</a:t>
            </a:r>
          </a:p>
          <a:p>
            <a:pPr lvl="0"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نهايت با کلیک بر روی کلید های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یا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ابطال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وضعیت پرداخت را مشخص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3" name="point 2" descr="F:\END\Blue\New folder\point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61" y="455376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538392" y="236483"/>
            <a:ext cx="22381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39" y="441241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6" name="Picture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0" y="622121"/>
            <a:ext cx="5984299" cy="2819857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54" y="199984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76" y="921892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803415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سفارش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انجام تایید دوم پرداخت توسط مقام تشخیص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وضعیت پرداخت جاری به درانتظار پرداخت وجه تغییر می یابد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نمودن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روی ردیف پرداختی که وضعیت آن در انتظار پرداخت وجه می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‌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باشد، وارد فرم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سفارش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خواهید شد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00036" y="236483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4" name="Picture 4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5" name="Picture 4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0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4" y="592244"/>
            <a:ext cx="5947774" cy="3445499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238" y="361192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76" y="921892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803415"/>
            <a:ext cx="2086100" cy="134299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ویرایش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در نظر داشته باشید، شماره حساب و یا نحوه پرداخت را ویرایش نمایید، با انتخاب کلید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ویرایش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پرداخت به وضعیت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انتظار تایید اول تغییر می‌کند، سپس می‌توانید اطلاعات مورد نظر خود را ویرایش نمایید.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00036" y="236483"/>
            <a:ext cx="21403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کالا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202" y="2429443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541" y="361192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1"/>
          <p:cNvSpPr/>
          <p:nvPr/>
        </p:nvSpPr>
        <p:spPr>
          <a:xfrm>
            <a:off x="6679049" y="2294059"/>
            <a:ext cx="2086100" cy="141416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وجه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فرم مربوطه جهت پرداخت وجه کلیدهای (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پرداخت-تحویل چک-تحویل اسناد خزانه-تحویل حواله بانکی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با توجه به نحوه پرداختی که مشخص نموده اید، فعال می گردند و جهت پرداخت بر روی آن کلیک نمایید.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7" name="Picture 4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4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C:\Users\ali kamali\Desktop\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1100356" y="2947145"/>
            <a:ext cx="7276832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rtl="1"/>
            <a:r>
              <a:rPr lang="fa-I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Titr" panose="00000700000000000000" pitchFamily="2" charset="-78"/>
              </a:rPr>
              <a:t>الحـاقـیه سفـارش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B Titr" panose="00000700000000000000" pitchFamily="2" charset="-78"/>
            </a:endParaRPr>
          </a:p>
        </p:txBody>
      </p:sp>
      <p:pic>
        <p:nvPicPr>
          <p:cNvPr id="16" name="Picture 9" descr="C:\Users\ali kamali\Desktop\logo 2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06" y="947987"/>
            <a:ext cx="2333996" cy="128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2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0" y="990358"/>
            <a:ext cx="6059424" cy="3309004"/>
          </a:xfrm>
          <a:prstGeom prst="rect">
            <a:avLst/>
          </a:prstGeom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964" y="353579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oint 2" descr="F:\END\Blue\New folder\point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45" y="299552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</a:t>
            </a:r>
            <a:r>
              <a:rPr lang="fa-IR" sz="1050" dirty="0" smtClean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88" y="84146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723595" y="722512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سفارش مستقیم کالا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سفارش مستقیم کالا ، وارد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کارتابل کارپرداز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شده و از منوی سمت راست بر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روی منوی </a:t>
            </a:r>
            <a:r>
              <a:rPr lang="fa-IR" sz="1100" b="1" dirty="0" smtClean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سفارش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ها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</p:txBody>
      </p:sp>
      <p:pic>
        <p:nvPicPr>
          <p:cNvPr id="27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78" y="178769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5" y="1658190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لیست سفارش ها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مشاهده ی سفارش های ثبت شده بر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روی لینک 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ی سفارش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0" name="pount 3">
            <a:extLst>
              <a:ext uri="{FF2B5EF4-FFF2-40B4-BE49-F238E27FC236}">
                <a16:creationId xmlns:a16="http://schemas.microsoft.com/office/drawing/2014/main" id="{7C4DF015-7941-44BF-8D04-946F0161FD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51" y="2664524"/>
            <a:ext cx="221769" cy="242281"/>
          </a:xfrm>
          <a:prstGeom prst="rect">
            <a:avLst/>
          </a:prstGeom>
        </p:spPr>
      </p:pic>
      <p:sp>
        <p:nvSpPr>
          <p:cNvPr id="33" name="text 3">
            <a:extLst>
              <a:ext uri="{FF2B5EF4-FFF2-40B4-BE49-F238E27FC236}">
                <a16:creationId xmlns:a16="http://schemas.microsoft.com/office/drawing/2014/main" id="{7D859249-38C5-4A76-BBA4-81B5A36BA1ED}"/>
              </a:ext>
            </a:extLst>
          </p:cNvPr>
          <p:cNvSpPr/>
          <p:nvPr/>
        </p:nvSpPr>
        <p:spPr>
          <a:xfrm>
            <a:off x="6691234" y="2518124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صدور سفارش مستقیم کالا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چهت صدور سفارش کالا ، بر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روی کلید 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صدور سفارش مستقیم کالا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4" name="Arrow 3" descr="F:\پاورپوینت ها\ارزیابی کیفی\Arrow 3.png">
            <a:extLst>
              <a:ext uri="{FF2B5EF4-FFF2-40B4-BE49-F238E27FC236}">
                <a16:creationId xmlns:a16="http://schemas.microsoft.com/office/drawing/2014/main" id="{06CCE5E1-1A69-4AF5-89D4-68DA0B072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2644860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43" name="Picture 4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5" name="Picture 4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6" name="Picture 5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/>
      <p:bldP spid="3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94" y="639130"/>
            <a:ext cx="5862258" cy="3363874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21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671280" y="766628"/>
            <a:ext cx="2086100" cy="337432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سفارش جهت اصلاح و يا افزودن متمم به فرم سفارش مورد استفاده قرار می گیرد. در صورتی که قصد ثبت الحاقیه برای سفارش را دارید 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الحاقیه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نیاز به تغییر مقادیر سفارش تا سقف حداکثر 25 درصد از مبلغ سفارش و کاهش مبلغ سفارش بدون محدودیت، کاربر می تواند از طریق کارتابل الحاقیه های سفارش اطلاعات مربوطه را ثبت نماید. </a:t>
            </a:r>
          </a:p>
          <a:p>
            <a:pPr lvl="0" algn="justLow" rtl="1"/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* نکته :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صورتیکه سفارشی هنوز به مرحله تایید و امضا نرسیده باشد، و کالا یا خدماتی ارسال شده ولی هنوز تایید نهایی نشده داشته باشد امکان ثبت الحاقیه جدید وجود نخواهد داشت.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03" y="192935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8" y="637891"/>
            <a:ext cx="5871306" cy="3293659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03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599362" y="766628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ثبت الحاقیه ، در ابتدا نیاز به جستجو شماره سفارش مورد نیاز می باشد. بدین منظور با انتخاب کلید 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جستجو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در فرم ( انتخاب سفارش جهت ثبت الحاقیه) اقدام نمایید سپس بر روی کلید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ادامه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  <a:p>
            <a:pPr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44" y="89278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44" y="235476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1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9" y="636658"/>
            <a:ext cx="5818840" cy="3774787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03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599362" y="766628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برای اصلاح یک سفارش درج عنوان الحاقیه و شرح دلایل الحاقیه  اجباری می</a:t>
            </a:r>
            <a:r>
              <a:rPr lang="x-none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باشد.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391" y="126847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390" y="166659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0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3" y="626255"/>
            <a:ext cx="5632393" cy="4305893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661006" y="766628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خدمت/کالاهای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جدول فوق امکان تغییر مقدار/تعداد و سایر هزینه ها و مبلغ تخفیف و مالیات بر ارزش افزوده وجود دارد.</a:t>
            </a: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06" y="301507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7" y="163942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6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70" y="601990"/>
            <a:ext cx="5632393" cy="4375880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56" y="164340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55" y="302277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66628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خدمت/کالاهای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تغییر تعداد/مقدار خدمت/کالاها، می بایست در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خدمت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کالا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تغییرات فوق اعمال گردد.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9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5" y="568059"/>
            <a:ext cx="5632393" cy="4375880"/>
          </a:xfrm>
          <a:prstGeom prst="rect">
            <a:avLst/>
          </a:prstGeom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61006" y="766628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خدمت/کالاهای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تغییر تعداد/مقدار خدمت/کالاها، می بایست در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خدمت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کالا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تغییرات فوق اعمال گردد.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40" y="962221"/>
            <a:ext cx="5100806" cy="2727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1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7" y="568059"/>
            <a:ext cx="5632393" cy="4375880"/>
          </a:xfrm>
          <a:prstGeom prst="rect">
            <a:avLst/>
          </a:prstGeom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61006" y="766628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خدمت/کالاهای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تغییر تعداد/مقدار خدمت/کالاها، می بایست در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خدمت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کالا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تغییرات فوق اعمال گردد.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7" y="1278744"/>
            <a:ext cx="5406733" cy="26161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4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75" y="603917"/>
            <a:ext cx="4892465" cy="4329582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515" y="142224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66628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مهلت تایید الحاقیه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مهلت تایید الحاقیه سفارش توسط تامین کننده را مشخص نمایید.</a:t>
            </a:r>
          </a:p>
        </p:txBody>
      </p:sp>
      <p:pic>
        <p:nvPicPr>
          <p:cNvPr id="20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175129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1"/>
          <p:cNvSpPr/>
          <p:nvPr/>
        </p:nvSpPr>
        <p:spPr>
          <a:xfrm>
            <a:off x="6680672" y="1636609"/>
            <a:ext cx="2086100" cy="167225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و ارسال الحاقیه 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تکمیل اطلاعات فرم الحاقیه، جهت ارسال فرم به تامین کننده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و ارسال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نوع فرآیند خرید متوسط باشد پس از ثبت و ارسال، فرم مربوطه جهت بررسی به مقام تشخیص ارسال می شود.</a:t>
            </a:r>
          </a:p>
        </p:txBody>
      </p:sp>
      <p:pic>
        <p:nvPicPr>
          <p:cNvPr id="23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915" y="451790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1"/>
          <p:cNvSpPr/>
          <p:nvPr/>
        </p:nvSpPr>
        <p:spPr>
          <a:xfrm>
            <a:off x="6661595" y="3421130"/>
            <a:ext cx="2086100" cy="105188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لغو الحاقیه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عدم تمايل به الحاقیه، مي توانيد بعد از تکمیل قسمت شرح لغو با کليک بر روي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لغو الحاقیه،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مورد نظر را لغو نمایید.</a:t>
            </a:r>
          </a:p>
        </p:txBody>
      </p:sp>
      <p:pic>
        <p:nvPicPr>
          <p:cNvPr id="26" name="pount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65" y="4511390"/>
            <a:ext cx="221769" cy="242281"/>
          </a:xfrm>
          <a:prstGeom prst="rect">
            <a:avLst/>
          </a:prstGeom>
        </p:spPr>
      </p:pic>
      <p:pic>
        <p:nvPicPr>
          <p:cNvPr id="27" name="Arrow 3" descr="F:\پاورپوینت ها\ارزیابی کیفی\Arrow 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222" y="3546172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1" name="Picture 2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3" y="666540"/>
            <a:ext cx="6002293" cy="3088999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45" y="212557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1273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07636"/>
            <a:ext cx="2086100" cy="16815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تایید فرم الحاقیه سفارش توسط تامین کننده، در کارتابل الحاقیه های سفارش وضعیت الحاقیه به (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انتظار امضای الحاقیه توسط خریدار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تغییر می نماید.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و امضای نهایی بر روی آیکون موجود درستون (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تکمیل/بررسی الحاقیه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کلیک نمایید.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0" y="629940"/>
            <a:ext cx="5992593" cy="4252070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16" y="444753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1273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0763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امضا خریدار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نهایی الحاقیه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امضا خریدار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 و سپس با استفاده از گواهی امضای الکترونیکی اقدام به امضا فرم نمایید.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0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44" y="576985"/>
            <a:ext cx="4404783" cy="4354007"/>
          </a:xfrm>
          <a:prstGeom prst="rect">
            <a:avLst/>
          </a:prstGeom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957" y="51018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oint 2" descr="F:\END\Blue\New folder\point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858" y="95451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68" y="85197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81555" y="733022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درخواست خرید مرجع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درخواست خرید فیزیکی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(ایجاد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شده داخل دستگاه های اجرایی خریدار خود) را درج نمایید. </a:t>
            </a:r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7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1813119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75585" y="3353107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 smtClean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انتخاب کالا</a:t>
            </a:r>
            <a:endParaRPr lang="fa-IR" sz="1100" b="1" dirty="0">
              <a:solidFill>
                <a:schemeClr val="accent1">
                  <a:lumMod val="75000"/>
                </a:schemeClr>
              </a:solidFill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ثبت سفارش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مستقیم کالا،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ابتدا نیاز به جستجو و ثبت کالاهای مورد نیاز می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باشد، جهت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انتخاب کالا بر روی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جستجو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0" name="pount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08" y="1348475"/>
            <a:ext cx="221769" cy="242281"/>
          </a:xfrm>
          <a:prstGeom prst="rect">
            <a:avLst/>
          </a:prstGeom>
        </p:spPr>
      </p:pic>
      <p:pic>
        <p:nvPicPr>
          <p:cNvPr id="33" name="Arrow 3" descr="F:\پاورپوینت ها\ارزیابی کیفی\Arrow 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555" y="3465977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1"/>
          <p:cNvSpPr/>
          <p:nvPr/>
        </p:nvSpPr>
        <p:spPr>
          <a:xfrm>
            <a:off x="6673455" y="1687811"/>
            <a:ext cx="2086100" cy="16815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اسناد خزانه اسلامی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انتخاب این قسمت ، تمامی و یا قسمتی از مبلغ خرید را از </a:t>
            </a:r>
            <a:r>
              <a:rPr lang="en-US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اسناد خزانه اسلامی </a:t>
            </a:r>
            <a:r>
              <a:rPr lang="en-US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میگردد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1100" b="1" dirty="0" smtClean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endParaRPr lang="en-US" sz="1100" b="1" dirty="0" smtClean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* نکته :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این قسمت پس از تکمیل اطلاعات فرم و با زدن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در انتهای صفحه فعال می گردد.</a:t>
            </a: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6" name="Picture 3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0" name="Picture 3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41" name="Picture 4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7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7" y="619317"/>
            <a:ext cx="5903046" cy="3385239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68" y="211141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66628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کارتابل مقام تشخیص جهت بررسی و ارسال الحاقیه سفارش به تامین کننده، در منوی الحاقیه های سفارش بر روی آیکون مربوطه در ستون (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تکمیل/بررسی الحاقیه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کلیک نمایید.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4" y="618074"/>
            <a:ext cx="5994103" cy="3888483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874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396" y="766628"/>
            <a:ext cx="2086100" cy="16815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ثبت و ارسال الحاقیه توسط کارپرداز، مقام تشخیص اطلاعات الحاقیه سفارش را مشاهده نموده و می تواند شخصا اطلاعات الحاقیه سفارش را ويرايش كند و یا جهت ويرايش به کارپرداز ارسال نماید.</a:t>
            </a: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2390379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1"/>
          <p:cNvSpPr/>
          <p:nvPr/>
        </p:nvSpPr>
        <p:spPr>
          <a:xfrm>
            <a:off x="6680672" y="2275694"/>
            <a:ext cx="2086100" cy="8707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تغییرات سفارش در الحاقیه جاری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بر روی لینک مربوطه امکان مشاهده اصلاحات انجام شده در فرم سفارش وجود دارد.</a:t>
            </a:r>
          </a:p>
        </p:txBody>
      </p:sp>
      <p:pic>
        <p:nvPicPr>
          <p:cNvPr id="13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28" y="227110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4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4" y="618074"/>
            <a:ext cx="5994103" cy="3888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96" y="1123252"/>
            <a:ext cx="5691137" cy="2896995"/>
          </a:xfrm>
          <a:prstGeom prst="rect">
            <a:avLst/>
          </a:prstGeom>
        </p:spPr>
      </p:pic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49" y="310754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396" y="766628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تغییرات الحاقیه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فرم مربوطه امکان مشاهده تغییرات اصلاح شده در فرم سفارش فراهم می گردد.</a:t>
            </a: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0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3" y="626255"/>
            <a:ext cx="5632393" cy="4305893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661006" y="766628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خدمت/کالاهای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جدول فوق امکان تغییر مقدار/تعداد و سایر هزینه ها و مبلغ تخفیف و مالیات بر ارزش افزوده وجود دارد.</a:t>
            </a: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اعمال تغییرات در فرم، جهت ثبت اطلاعات بر روی کلید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ثبت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انتهای فرم کلیک نمایید.</a:t>
            </a: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06" y="301507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7" y="163942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0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70" y="601990"/>
            <a:ext cx="5632393" cy="4375880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56" y="164340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55" y="302277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66628"/>
            <a:ext cx="2086100" cy="134299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خدمت/کالاهای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تغییر تعداد/مقدار خدمت/کالاها، می بایست در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خدمت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کالا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تغییرات فوق اعمال گردد.</a:t>
            </a: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2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8" y="568059"/>
            <a:ext cx="5632393" cy="4375880"/>
          </a:xfrm>
          <a:prstGeom prst="rect">
            <a:avLst/>
          </a:prstGeom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61006" y="766628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خدمت/کالاهای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تغییر تعداد/مقدار خدمت/کالاها، می بایست در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خدمت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کالا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تغییرات فوق اعمال گردد.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3" y="962221"/>
            <a:ext cx="5100806" cy="27276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  <p:pic>
        <p:nvPicPr>
          <p:cNvPr id="23" name="point 1" descr="F:\END\Blue\New folder\point 1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807" y="253231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90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6" y="568059"/>
            <a:ext cx="5632393" cy="4375880"/>
          </a:xfrm>
          <a:prstGeom prst="rect">
            <a:avLst/>
          </a:prstGeom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61006" y="766628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خدمت/کالاهای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تغییر تعداد/مقدار خدمت/کالاها، می بایست در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خدمت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کالا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تغییرات فوق اعمال گردد.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06" y="1278744"/>
            <a:ext cx="5406733" cy="26161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6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48" y="654300"/>
            <a:ext cx="5840044" cy="4206042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59" y="64582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1273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07636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مهلت تایید الحاقیه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مهلت تایید الحاقیه سفارش توسط تامین کننده را مشخص نمایید.</a:t>
            </a:r>
          </a:p>
        </p:txBody>
      </p:sp>
      <p:pic>
        <p:nvPicPr>
          <p:cNvPr id="20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154482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1"/>
          <p:cNvSpPr/>
          <p:nvPr/>
        </p:nvSpPr>
        <p:spPr>
          <a:xfrm>
            <a:off x="6680672" y="1430136"/>
            <a:ext cx="2086100" cy="8707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و ارسال الحاقیه 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تایید اطلاعات فرم، جهت ارسال به تامین کننده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و ارسال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</p:txBody>
      </p:sp>
      <p:pic>
        <p:nvPicPr>
          <p:cNvPr id="23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7" y="440110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1"/>
          <p:cNvSpPr/>
          <p:nvPr/>
        </p:nvSpPr>
        <p:spPr>
          <a:xfrm>
            <a:off x="6681259" y="3840813"/>
            <a:ext cx="2086100" cy="105188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لغو الحاقیه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عدم تمايل به الحاقیه، مي توانيد بعد از تکمیل قسمت شرح لغو با کليک بر روي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لغو الحاقیه،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مورد نظر را لغو نمایید.</a:t>
            </a:r>
          </a:p>
        </p:txBody>
      </p:sp>
      <p:pic>
        <p:nvPicPr>
          <p:cNvPr id="26" name="pount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56" y="4400435"/>
            <a:ext cx="221769" cy="242281"/>
          </a:xfrm>
          <a:prstGeom prst="rect">
            <a:avLst/>
          </a:prstGeom>
        </p:spPr>
      </p:pic>
      <p:pic>
        <p:nvPicPr>
          <p:cNvPr id="27" name="Arrow 3" descr="F:\پاورپوینت ها\ارزیابی کیفی\Arrow 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2500200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1" name="Arrow 4" descr="F:\پاورپوینت ها\ارزیابی کیفی\Arrow 4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336" y="3948608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oint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81" y="4407985"/>
            <a:ext cx="221769" cy="242281"/>
          </a:xfrm>
          <a:prstGeom prst="rect">
            <a:avLst/>
          </a:prstGeom>
        </p:spPr>
      </p:pic>
      <p:sp>
        <p:nvSpPr>
          <p:cNvPr id="30" name="text 1"/>
          <p:cNvSpPr/>
          <p:nvPr/>
        </p:nvSpPr>
        <p:spPr>
          <a:xfrm>
            <a:off x="6650732" y="2389017"/>
            <a:ext cx="2086100" cy="141416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ارسال جهت ویرایش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نیاز به ویرایش الحاقیه باشد مقام تشخیص با کلیک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ارسال جهت ویرایش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الحاقیه را به کارپرداز ارسال می نماید. لازم به ذکر است مقام تشخیص ، شخصا امکان ویرایش الحاقیه را نیز دارد.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31" name="Picture 3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3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5" grpId="0"/>
      <p:bldP spid="3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55" y="645820"/>
            <a:ext cx="6002000" cy="3088848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45" y="211529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1273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07636"/>
            <a:ext cx="2086100" cy="16815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تایید فرم الحاقیه سفارش توسط تامین کننده، در کارتابل الحاقیه های سفارش وضعیت الحاقیه به (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انتظار امضای الحاقیه توسط خریدار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تغییر می نماید.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و امضای نهایی بر روی آیکون موجود درستون (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تکمیل/بررسی الحاقیه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کلیک نمایید.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" y="633924"/>
            <a:ext cx="5960930" cy="4179592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34" y="437561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1273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0763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امضا خریدار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نهایی الحاقیه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امضا خریدار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 و سپس با استفاده از گواهی امضای الکترونیکی اقدام به امضا فرم نمایید.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69" y="564764"/>
            <a:ext cx="4551098" cy="4498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0" y="930207"/>
            <a:ext cx="5214453" cy="3280574"/>
          </a:xfrm>
          <a:prstGeom prst="rect">
            <a:avLst/>
          </a:prstGeom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234" y="111488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oint 2" descr="F:\END\Blue\New folder\point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367" y="207952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84146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81555" y="733022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کالا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بخواهید کالای مورد نظر خود را جستجو نمایید، نام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یا قسمتی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از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و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يا ايران کد (کد ملي کالا) مورد نظر را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وارد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نمایید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7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68" y="191986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93050" y="1810398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انتخاب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لیست بار گذاری شده ، کالای مورد نظر را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انتخاب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587" y="149451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5" name="Picture 3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40" name="Picture 39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C:\Users\ali kamali\Desktop\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1018164" y="2947145"/>
            <a:ext cx="7276832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rtl="1"/>
            <a:r>
              <a:rPr lang="fa-I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Titr" panose="00000700000000000000" pitchFamily="2" charset="-78"/>
              </a:rPr>
              <a:t>ارزیـابی تامیـن کننده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B Titr" panose="00000700000000000000" pitchFamily="2" charset="-78"/>
            </a:endParaRPr>
          </a:p>
        </p:txBody>
      </p:sp>
      <p:pic>
        <p:nvPicPr>
          <p:cNvPr id="16" name="Picture 9" descr="C:\Users\ali kamali\Desktop\logo 2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06" y="947987"/>
            <a:ext cx="2333996" cy="128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10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0" y="97989"/>
            <a:ext cx="5361605" cy="520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9" y="622647"/>
            <a:ext cx="5977749" cy="2955964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3" y="178343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1273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60564" y="707636"/>
            <a:ext cx="2086100" cy="286648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ارزیابی تامین کننده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اگر سفارش از نوع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باشد، کارپرداز مسئول ارزیابی تامین کننده است و فرم ارزیابی را مشاهده می کند و در صورتی که سفارش از نوع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متوسط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باشد، مقام تشخیص در کارتابل خود مسئول ارزیابی تامین کننده است و فرم ارزیابی را مشاهده می کند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(توضیحات این فرم در کارتابل مقام تشخیص و کارپرداز یکسان می باشد.)</a:t>
            </a: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کليک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مشاهده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در هر ردیف جدول، مي توانید فرم (ارزیابی تامین کننده) متناظر با آن سفارش را مشاهده نماييد.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01362" y="236483"/>
            <a:ext cx="21098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ارزیابی تامین کننده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0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9" y="3776723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1"/>
          <p:cNvSpPr/>
          <p:nvPr/>
        </p:nvSpPr>
        <p:spPr>
          <a:xfrm>
            <a:off x="6669956" y="3672312"/>
            <a:ext cx="2086100" cy="68961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سفارش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سفارش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توانید فرم سفارش را مشاهده نمایید.</a:t>
            </a:r>
          </a:p>
        </p:txBody>
      </p:sp>
      <p:pic>
        <p:nvPicPr>
          <p:cNvPr id="22" name="point 2" descr="F:\END\Blue\New folder\point 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610" y="178343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7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8" y="591979"/>
            <a:ext cx="5959527" cy="4274988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370" y="336687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134299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ارزیابی تامین کننده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ستون امتیاز مقادیر 1 تا 5  برای ارزیابی تامین کننده وجود دارد. مقدار دهی ستون امتیاز برای ارزیابی تامین کننده اجباری است. در صورت انتخاب مقدار کمتر و مساوی عدد 3 مقدار دهی ستون توضیحات الزامی است.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01362" y="236483"/>
            <a:ext cx="21098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ارزیابی تامین کننده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3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9" y="2527932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1"/>
          <p:cNvSpPr/>
          <p:nvPr/>
        </p:nvSpPr>
        <p:spPr>
          <a:xfrm>
            <a:off x="6690504" y="2413247"/>
            <a:ext cx="2086100" cy="123302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و تایید نهایی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اطلاعات فرم،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 و سپس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نهایی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 و سپس توسط امضای الکترونیکی اقدام به امضای فرم مربوطه نمایید. </a:t>
            </a:r>
          </a:p>
        </p:txBody>
      </p:sp>
      <p:pic>
        <p:nvPicPr>
          <p:cNvPr id="20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90" y="410613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62" y="410613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086" y="324606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0" y="97989"/>
            <a:ext cx="5361605" cy="520109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C:\Users\ali kamali\Desktop\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1018164" y="2947145"/>
            <a:ext cx="7276832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rtl="1"/>
            <a:r>
              <a:rPr lang="fa-I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Titr" panose="00000700000000000000" pitchFamily="2" charset="-78"/>
              </a:rPr>
              <a:t>گزارش ها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B Titr" panose="00000700000000000000" pitchFamily="2" charset="-78"/>
            </a:endParaRPr>
          </a:p>
        </p:txBody>
      </p:sp>
      <p:pic>
        <p:nvPicPr>
          <p:cNvPr id="16" name="Picture 9" descr="C:\Users\ali kamali\Desktop\logo 2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06" y="947987"/>
            <a:ext cx="2333996" cy="128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27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4" y="601670"/>
            <a:ext cx="6055981" cy="3006816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29" y="78308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16815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فهرست گزارش ها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نمودن بر کارتابل گزارش­ها، می توانید فهرست گزارش ها را مشاهده نمایید. می توانید گزارشی قابل چاپ از تامین کنندگان کالا و اطلاعات مرتبط با آن ها یا کالاهای قابل ارائه توسط تامین کنندگان و جزئیات مربوط به این کالاها و وضعیت درخواست خرید های ایجاد شده، تهیه نمائید.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40406" y="236483"/>
            <a:ext cx="17956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کارپـرداز–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1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7" y="550620"/>
            <a:ext cx="5591673" cy="4360346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03787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گزارش کالاهای ثبت شده تامین کنندگان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گزارش می توانید بر اساس پارامترهایی که وجود دارد گزارش خود را تهیه نمائی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40406" y="236483"/>
            <a:ext cx="17956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کارپـرداز–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9" y="202450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1"/>
          <p:cNvSpPr/>
          <p:nvPr/>
        </p:nvSpPr>
        <p:spPr>
          <a:xfrm>
            <a:off x="6690504" y="1920090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کاتالوگ 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فهرست فوق حاوی دو لینک نمایشی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کاتالوگ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و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تامین کنندگان ثبت شده کالا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باشد که با کلیک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نمودن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هر یک از لینک ها، کاتالوگ الکترونیکی کالا و اطلاعات کلیه تامین کنندگانی که کالای انتخابی شما را ثبت نموده اند،  نمایش داده می شود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4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83" y="206559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2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7" y="550620"/>
            <a:ext cx="5591673" cy="4360346"/>
          </a:xfrm>
          <a:prstGeom prst="rect">
            <a:avLst/>
          </a:prstGeom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گزارش کالاهای ثبت شده تامین کنندگان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گزارش می توانید بر اساس پارامترهایی که وجود دارد گزارش خود را تهیه نمائی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40406" y="236483"/>
            <a:ext cx="17956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کارپـرداز–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9" y="202450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1"/>
          <p:cNvSpPr/>
          <p:nvPr/>
        </p:nvSpPr>
        <p:spPr>
          <a:xfrm>
            <a:off x="6690504" y="1920090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کاتالوگ 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فهرست فوق حاوی دو لینک نمایشی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کاتالوگ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و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تامین کنندگان ثبت شده کالا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باشد که با کلیک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نمودن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هر یک از لینک ها، کاتالوگ الکترونیکی کالا و اطلاعات کلیه تامین کنندگانی که کالای انتخابی شما را ثبت نموده اند،  نمایش داده می شود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2" y="1197135"/>
            <a:ext cx="5335742" cy="19013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27" name="Picture 2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7" y="659678"/>
            <a:ext cx="5985458" cy="3008196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81" y="117086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گزارش وضعیت درخواست های خرید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گزارش می توانید بر اساس پارامترهایی که وجود دارد گزارش خود را تهیه نمائید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40406" y="236483"/>
            <a:ext cx="17956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کارپـرداز–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3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9" y="1952583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1"/>
          <p:cNvSpPr/>
          <p:nvPr/>
        </p:nvSpPr>
        <p:spPr>
          <a:xfrm>
            <a:off x="6690504" y="1848172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جزئیات درخواست خرید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کلیک نمودن بر روی کلید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نمایش گزارش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کسب اطلاعات بیشتر از جزئیات درخواست خرید می توانید بر روی لینک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جزئیات درخواست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نمائید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0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66" y="233013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1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7" y="609982"/>
            <a:ext cx="5997678" cy="3731023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941" y="192244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جزئیات درخواست خرید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نوع سفارش در این فرم دارای مقدار عادی یا مستقیم می باشد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که در سفارش عادی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نوع سفارش به صورت عادی و در سفارش مستقیم به صورت مستقیم  به صورت سیستمی فراخوانی می شود.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40406" y="236483"/>
            <a:ext cx="17956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کارپـرداز–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2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1" y="666538"/>
            <a:ext cx="6042210" cy="3386293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484" y="84474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642460" y="236483"/>
            <a:ext cx="2085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مقـام تشـخیص–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3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1"/>
          <p:cNvSpPr/>
          <p:nvPr/>
        </p:nvSpPr>
        <p:spPr>
          <a:xfrm>
            <a:off x="6670838" y="779554"/>
            <a:ext cx="2086100" cy="16815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فهرست گزارش ها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نمودن بر کارتابل گزارش­ها، می توانید فهرست گزارش ها را مشاهده نمایید. می توانید گزارشی قابل چاپ از تامین کنندگان کالا و اطلاعات مرتبط با آن ها یا کالاهای قابل ارائه توسط تامین کنندگان و جزئیات مربوط به این کالاها و وضعیت درخواست خرید های ایجاد شده، و وضعیت پرداخت ها را مشاهده نمائید.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32" name="Picture 3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69" y="564764"/>
            <a:ext cx="4551098" cy="4498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0" y="990129"/>
            <a:ext cx="5530079" cy="3283276"/>
          </a:xfrm>
          <a:prstGeom prst="rect">
            <a:avLst/>
          </a:prstGeom>
        </p:spPr>
      </p:pic>
      <p:pic>
        <p:nvPicPr>
          <p:cNvPr id="14" name="point 2" descr="F:\END\Blue\New folder\point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755" y="382664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93490" y="238105"/>
            <a:ext cx="20681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05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کالا</a:t>
            </a:r>
            <a:endParaRPr lang="en-US" sz="105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48" y="88350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81555" y="773028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افزودن به فهرست</a:t>
            </a:r>
          </a:p>
          <a:p>
            <a:pPr lvl="0" algn="just" rtl="1"/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انتخاب کالا/کالاها با فشردن کلید </a:t>
            </a:r>
            <a:r>
              <a:rPr lang="fa-IR" sz="1100" b="1" dirty="0" smtClean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افزودن به فهرست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موارد انتخاب شده به ليست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(کالاهای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انتخاب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شده)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قسمت  انتهايی فرم افزوده مي شوند.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7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68" y="1995079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2540" y="1876088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اطمينان از انتخاب کالاي مورد نظر می توانید با کليک بر 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کلید </a:t>
            </a:r>
            <a:r>
              <a:rPr lang="fa-IR" sz="1100" b="1" dirty="0" smtClean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ثبت،</a:t>
            </a:r>
            <a:r>
              <a:rPr lang="fa-IR" sz="1100" b="1" dirty="0" smtClean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نسبت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به ثبت کالا/کالاها در فرم سفارش مستقیم اقدام نمائید.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097" y="228203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5" name="Picture 3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pic>
        <p:nvPicPr>
          <p:cNvPr id="40" name="Picture 39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7" y="550620"/>
            <a:ext cx="5591673" cy="4360346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03787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گزارش کالاهای ثبت شده تامین کنندگان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گزارش می توانید بر اساس پارامترهایی که وجود دارد گزارش خود را تهیه نمائی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د.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9" y="202450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1"/>
          <p:cNvSpPr/>
          <p:nvPr/>
        </p:nvSpPr>
        <p:spPr>
          <a:xfrm>
            <a:off x="6690504" y="1920090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کاتالوگ 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فهرست فوق حاوی دو لینک نمایشی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کاتالوگ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و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تامین کنندگان ثبت شده کالا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باشد که با کلیک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نمودن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هر یک از لینک ها، کاتالوگ الکترونیکی کالا و اطلاعات کلیه تامین کنندگانی که کالای انتخابی شما را ثبت نموده اند،  نمایش داده می شود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4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83" y="206559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642460" y="236483"/>
            <a:ext cx="2085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مقـام تشـخیص–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0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7" y="658522"/>
            <a:ext cx="5591673" cy="4252443"/>
          </a:xfrm>
          <a:prstGeom prst="rect">
            <a:avLst/>
          </a:prstGeom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گزارش کالاهای ثبت شده تامین کنندگان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گزارش می توانید بر اساس پارامترهایی که وجود دارد گزارش خود را تهیه نمائی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د.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9" y="202450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1"/>
          <p:cNvSpPr/>
          <p:nvPr/>
        </p:nvSpPr>
        <p:spPr>
          <a:xfrm>
            <a:off x="6690504" y="1920090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کاتالوگ 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فهرست فوق حاوی دو لینک نمایشی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کاتالوگ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و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تامین کنندگان ثبت شده کالا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باشد که با کلیک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نمودن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هر یک از لینک ها، کاتالوگ الکترونیکی کالا و اطلاعات کلیه تامین کنندگانی که کالای انتخابی شما را ثبت نموده اند،  نمایش داده می شود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42460" y="236483"/>
            <a:ext cx="2085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مقـام تشـخیص–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7" y="1126470"/>
            <a:ext cx="5364398" cy="179606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34" name="Picture 3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1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7" y="659678"/>
            <a:ext cx="5985458" cy="3008196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81" y="117086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گزارش وضعیت درخواست های خرید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گزارش می توانید بر اساس پارامترهایی که وجود دارد گزارش خود را تهیه نمائید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3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9" y="1952583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1"/>
          <p:cNvSpPr/>
          <p:nvPr/>
        </p:nvSpPr>
        <p:spPr>
          <a:xfrm>
            <a:off x="6690504" y="1848172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جزئیات درخواست خرید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کلیک نمودن بر روی کلید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نمایش گزارش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کسب اطلاعات بیشتر از جزئیات درخواست خرید می توانید بر روی لینک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جزئیات درخواست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نمائید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0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66" y="233013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642460" y="236483"/>
            <a:ext cx="2085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مقـام تشـخیص–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4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7" y="609982"/>
            <a:ext cx="5997678" cy="3731023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941" y="192244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جزئیات درخواست خرید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نوع سفارش در این فرم دارای مقدار عادی یا مستقیم می باشد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که در سفارش عادی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نوع سفارش به صورت عادی و در سفارش مستقیم به صورت مستقیم  به صورت سیستمی فراخوانی می شود.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42460" y="236483"/>
            <a:ext cx="2085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مقـام تشـخیص–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8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7" y="639130"/>
            <a:ext cx="5957702" cy="3551853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80" y="253962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181780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گزارش وضعیت پرداخت ها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لیست پرداخت های الکترونیکی که تراکنش مربوط به آنها موفق بوده است و یا پرداخت هایی که به صورت چک بانکی، اسناد خزانه اسلامی و حواله بانکی انجام شده است، نمایش داده می شود.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پرداخت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صفحه پرداخت های سفارش نمایش داده می شود.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42460" y="236483"/>
            <a:ext cx="2085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مقـام تشـخیص–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6" y="589252"/>
            <a:ext cx="6000363" cy="4183459"/>
          </a:xfrm>
          <a:prstGeom prst="rect">
            <a:avLst/>
          </a:prstGeom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8707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های سفارش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فرم پرداخت های سفارش و اطلاعات سفارش و مستندات مرتبط قابل مشاهده است.</a:t>
            </a: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42460" y="236483"/>
            <a:ext cx="2085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مقـام تشـخیص–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9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45" y="590896"/>
            <a:ext cx="5852633" cy="4241816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017" y="443007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گزارش وضعیت پرداخت ها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انتخاب کلید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بازگشت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می‌توانید مجدد به فرم گزارش پرداخت های موفق بازگردید، با کلیک نمودن بر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روی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کلید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خروج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، به صفحه اصلی کارتابل خود منتقل می‏شوید.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42460" y="236483"/>
            <a:ext cx="2085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مقـام تشـخیص–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0" y="26024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9" y="257769"/>
            <a:ext cx="945377" cy="1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9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30117</TotalTime>
  <Words>5089</Words>
  <Application>Microsoft Office PowerPoint</Application>
  <PresentationFormat>On-screen Show (16:9)</PresentationFormat>
  <Paragraphs>427</Paragraphs>
  <Slides>96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7" baseType="lpstr">
      <vt:lpstr>Calibri</vt:lpstr>
      <vt:lpstr>Calibri Light</vt:lpstr>
      <vt:lpstr>B Titr</vt:lpstr>
      <vt:lpstr>Sitka Banner</vt:lpstr>
      <vt:lpstr>B Zar</vt:lpstr>
      <vt:lpstr>IranNastaliq</vt:lpstr>
      <vt:lpstr>Arial</vt:lpstr>
      <vt:lpstr>B Yekan</vt:lpstr>
      <vt:lpstr>B Nazanin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Nahid Ahmed</dc:creator>
  <cp:lastModifiedBy>کمالی فرد علی</cp:lastModifiedBy>
  <cp:revision>2927</cp:revision>
  <dcterms:created xsi:type="dcterms:W3CDTF">2017-11-09T17:58:25Z</dcterms:created>
  <dcterms:modified xsi:type="dcterms:W3CDTF">2020-05-02T08:52:36Z</dcterms:modified>
</cp:coreProperties>
</file>